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notesSlides/notesSlide12.xml" ContentType="application/vnd.openxmlformats-officedocument.presentationml.notesSlide+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notesSlides/notesSlide13.xml" ContentType="application/vnd.openxmlformats-officedocument.presentationml.notesSlide+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notesSlides/notesSlide14.xml" ContentType="application/vnd.openxmlformats-officedocument.presentationml.notesSlide+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notesSlides/notesSlide15.xml" ContentType="application/vnd.openxmlformats-officedocument.presentationml.notesSlide+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notesSlides/notesSlide16.xml" ContentType="application/vnd.openxmlformats-officedocument.presentationml.notesSlide+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tags/tag3.xml" ContentType="application/vnd.openxmlformats-officedocument.presentationml.tags+xml"/>
  <Override PartName="/ppt/notesSlides/notesSlide17.xml" ContentType="application/vnd.openxmlformats-officedocument.presentationml.notesSlide+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81" r:id="rId18"/>
    <p:sldId id="272" r:id="rId19"/>
    <p:sldId id="282" r:id="rId20"/>
    <p:sldId id="273" r:id="rId21"/>
    <p:sldId id="274" r:id="rId22"/>
    <p:sldId id="275" r:id="rId23"/>
    <p:sldId id="280" r:id="rId24"/>
    <p:sldId id="276" r:id="rId25"/>
    <p:sldId id="277" r:id="rId26"/>
    <p:sldId id="278" r:id="rId27"/>
  </p:sldIdLst>
  <p:sldSz cx="9144000" cy="5143500" type="screen16x9"/>
  <p:notesSz cx="6858000" cy="9144000"/>
  <p:embeddedFontLst>
    <p:embeddedFont>
      <p:font typeface="Georgia" panose="02040502050405020303" pitchFamily="18" charset="0"/>
      <p:regular r:id="rId29"/>
      <p:bold r:id="rId30"/>
      <p:italic r:id="rId31"/>
      <p:boldItalic r:id="rId32"/>
    </p:embeddedFont>
    <p:embeddedFont>
      <p:font typeface="Helvetica Neue" panose="02000503000000020004" pitchFamily="2" charset="0"/>
      <p:regular r:id="rId33"/>
      <p:bold r:id="rId34"/>
      <p:italic r:id="rId35"/>
      <p:boldItalic r:id="rId36"/>
    </p:embeddedFont>
    <p:embeddedFont>
      <p:font typeface="Helvetica Neue Light" panose="02000403000000020004" pitchFamily="2" charset="0"/>
      <p:regular r:id="rId37"/>
      <p:bold r:id="rId38"/>
      <p:italic r:id="rId39"/>
      <p:boldItalic r:id="rId40"/>
    </p:embeddedFont>
    <p:embeddedFont>
      <p:font typeface="Montserrat" pitchFamily="2" charset="77"/>
      <p:regular r:id="rId41"/>
      <p:bold r:id="rId42"/>
      <p:italic r:id="rId43"/>
      <p:boldItalic r:id="rId44"/>
    </p:embeddedFont>
  </p:embeddedFontLst>
  <p:custDataLst>
    <p:tags r:id="rId4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6" roundtripDataSignature="AMtx7mj9gPGi2rpvIE7sxWgunzYuo2z/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032901-1DA4-4941-B011-F516E50845DD}" v="140" dt="2023-02-12T06:04:09.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719"/>
  </p:normalViewPr>
  <p:slideViewPr>
    <p:cSldViewPr snapToGrid="0">
      <p:cViewPr varScale="1">
        <p:scale>
          <a:sx n="199" d="100"/>
          <a:sy n="199" d="100"/>
        </p:scale>
        <p:origin x="176" y="2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Chhabra" userId="598e0514-bef3-4e71-b6aa-f2edd6441cff" providerId="ADAL" clId="{3C62E95B-14AF-4972-80A8-E7262BB79806}"/>
    <pc:docChg chg="undo custSel addSld modSld sldOrd modMainMaster replTag">
      <pc:chgData name="Aniket Chhabra" userId="598e0514-bef3-4e71-b6aa-f2edd6441cff" providerId="ADAL" clId="{3C62E95B-14AF-4972-80A8-E7262BB79806}" dt="2022-03-06T04:23:33.457" v="298"/>
      <pc:docMkLst>
        <pc:docMk/>
      </pc:docMkLst>
      <pc:sldChg chg="addSp delSp modSp mod">
        <pc:chgData name="Aniket Chhabra" userId="598e0514-bef3-4e71-b6aa-f2edd6441cff" providerId="ADAL" clId="{3C62E95B-14AF-4972-80A8-E7262BB79806}" dt="2022-03-06T04:23:33.457" v="298"/>
        <pc:sldMkLst>
          <pc:docMk/>
          <pc:sldMk cId="0" sldId="258"/>
        </pc:sldMkLst>
        <pc:grpChg chg="del mod">
          <ac:chgData name="Aniket Chhabra" userId="598e0514-bef3-4e71-b6aa-f2edd6441cff" providerId="ADAL" clId="{3C62E95B-14AF-4972-80A8-E7262BB79806}" dt="2022-03-06T04:20:24.502" v="191"/>
          <ac:grpSpMkLst>
            <pc:docMk/>
            <pc:sldMk cId="0" sldId="258"/>
            <ac:grpSpMk id="6" creationId="{8C7CBA3E-339B-4C12-BD0C-DF58FEC3F7A5}"/>
          </ac:grpSpMkLst>
        </pc:grpChg>
        <pc:grpChg chg="mod">
          <ac:chgData name="Aniket Chhabra" userId="598e0514-bef3-4e71-b6aa-f2edd6441cff" providerId="ADAL" clId="{3C62E95B-14AF-4972-80A8-E7262BB79806}" dt="2022-03-06T04:20:20.102" v="185"/>
          <ac:grpSpMkLst>
            <pc:docMk/>
            <pc:sldMk cId="0" sldId="258"/>
            <ac:grpSpMk id="26" creationId="{A4244B6E-2739-4586-9465-94AD47F67E39}"/>
          </ac:grpSpMkLst>
        </pc:grpChg>
        <pc:grpChg chg="mod">
          <ac:chgData name="Aniket Chhabra" userId="598e0514-bef3-4e71-b6aa-f2edd6441cff" providerId="ADAL" clId="{3C62E95B-14AF-4972-80A8-E7262BB79806}" dt="2022-03-06T04:20:20.102" v="185"/>
          <ac:grpSpMkLst>
            <pc:docMk/>
            <pc:sldMk cId="0" sldId="258"/>
            <ac:grpSpMk id="27" creationId="{2987446D-7367-468E-AE46-A4F014B8AB2F}"/>
          </ac:grpSpMkLst>
        </pc:grpChg>
        <pc:grpChg chg="del mod">
          <ac:chgData name="Aniket Chhabra" userId="598e0514-bef3-4e71-b6aa-f2edd6441cff" providerId="ADAL" clId="{3C62E95B-14AF-4972-80A8-E7262BB79806}" dt="2022-03-06T04:20:36.128" v="217"/>
          <ac:grpSpMkLst>
            <pc:docMk/>
            <pc:sldMk cId="0" sldId="258"/>
            <ac:grpSpMk id="28" creationId="{748DAF86-24FB-4A0F-97D1-4CBCECEA0A6A}"/>
          </ac:grpSpMkLst>
        </pc:grpChg>
        <pc:grpChg chg="del mod">
          <ac:chgData name="Aniket Chhabra" userId="598e0514-bef3-4e71-b6aa-f2edd6441cff" providerId="ADAL" clId="{3C62E95B-14AF-4972-80A8-E7262BB79806}" dt="2022-03-06T04:20:36.128" v="217"/>
          <ac:grpSpMkLst>
            <pc:docMk/>
            <pc:sldMk cId="0" sldId="258"/>
            <ac:grpSpMk id="29" creationId="{5926199D-7BB5-4FF7-B255-9A1C66077BB5}"/>
          </ac:grpSpMkLst>
        </pc:grpChg>
        <pc:grpChg chg="del mod">
          <ac:chgData name="Aniket Chhabra" userId="598e0514-bef3-4e71-b6aa-f2edd6441cff" providerId="ADAL" clId="{3C62E95B-14AF-4972-80A8-E7262BB79806}" dt="2022-03-06T04:23:33.457" v="298"/>
          <ac:grpSpMkLst>
            <pc:docMk/>
            <pc:sldMk cId="0" sldId="258"/>
            <ac:grpSpMk id="30" creationId="{BD7BC28B-0883-440A-B33F-52578E78155F}"/>
          </ac:grpSpMkLst>
        </pc:grpChg>
        <pc:grpChg chg="del mod">
          <ac:chgData name="Aniket Chhabra" userId="598e0514-bef3-4e71-b6aa-f2edd6441cff" providerId="ADAL" clId="{3C62E95B-14AF-4972-80A8-E7262BB79806}" dt="2022-03-06T04:23:33.457" v="298"/>
          <ac:grpSpMkLst>
            <pc:docMk/>
            <pc:sldMk cId="0" sldId="258"/>
            <ac:grpSpMk id="31" creationId="{67244DF0-FB96-4E86-8E2F-FFA47DF97F1E}"/>
          </ac:grpSpMkLst>
        </pc:grpChg>
        <pc:grpChg chg="del mod">
          <ac:chgData name="Aniket Chhabra" userId="598e0514-bef3-4e71-b6aa-f2edd6441cff" providerId="ADAL" clId="{3C62E95B-14AF-4972-80A8-E7262BB79806}" dt="2022-03-06T04:20:25.248" v="194"/>
          <ac:grpSpMkLst>
            <pc:docMk/>
            <pc:sldMk cId="0" sldId="258"/>
            <ac:grpSpMk id="69" creationId="{251AF683-6212-4A49-B03A-D075C27429C2}"/>
          </ac:grpSpMkLst>
        </pc:grpChg>
        <pc:grpChg chg="del mod">
          <ac:chgData name="Aniket Chhabra" userId="598e0514-bef3-4e71-b6aa-f2edd6441cff" providerId="ADAL" clId="{3C62E95B-14AF-4972-80A8-E7262BB79806}" dt="2022-03-06T04:23:33.457" v="298"/>
          <ac:grpSpMkLst>
            <pc:docMk/>
            <pc:sldMk cId="0" sldId="258"/>
            <ac:grpSpMk id="70" creationId="{0DBDA5D1-F140-43D6-8251-303D5D274DD6}"/>
          </ac:grpSpMkLst>
        </pc:grpChg>
        <pc:grpChg chg="mod">
          <ac:chgData name="Aniket Chhabra" userId="598e0514-bef3-4e71-b6aa-f2edd6441cff" providerId="ADAL" clId="{3C62E95B-14AF-4972-80A8-E7262BB79806}" dt="2022-03-06T04:20:36.128" v="217"/>
          <ac:grpSpMkLst>
            <pc:docMk/>
            <pc:sldMk cId="0" sldId="258"/>
            <ac:grpSpMk id="94" creationId="{CB3D0E43-A2A9-4B16-B261-30BD2EFD5FA9}"/>
          </ac:grpSpMkLst>
        </pc:grpChg>
        <pc:grpChg chg="mod">
          <ac:chgData name="Aniket Chhabra" userId="598e0514-bef3-4e71-b6aa-f2edd6441cff" providerId="ADAL" clId="{3C62E95B-14AF-4972-80A8-E7262BB79806}" dt="2022-03-06T04:20:36.128" v="217"/>
          <ac:grpSpMkLst>
            <pc:docMk/>
            <pc:sldMk cId="0" sldId="258"/>
            <ac:grpSpMk id="95" creationId="{60B66623-3AD1-48F7-95AF-679CAE17B984}"/>
          </ac:grpSpMkLst>
        </pc:grpChg>
        <pc:grpChg chg="del mod">
          <ac:chgData name="Aniket Chhabra" userId="598e0514-bef3-4e71-b6aa-f2edd6441cff" providerId="ADAL" clId="{3C62E95B-14AF-4972-80A8-E7262BB79806}" dt="2022-03-06T04:21:09.778" v="276"/>
          <ac:grpSpMkLst>
            <pc:docMk/>
            <pc:sldMk cId="0" sldId="258"/>
            <ac:grpSpMk id="96" creationId="{5EFF8B61-C754-4646-AADA-EB985C2273DD}"/>
          </ac:grpSpMkLst>
        </pc:grpChg>
        <pc:grpChg chg="mod">
          <ac:chgData name="Aniket Chhabra" userId="598e0514-bef3-4e71-b6aa-f2edd6441cff" providerId="ADAL" clId="{3C62E95B-14AF-4972-80A8-E7262BB79806}" dt="2022-03-06T04:20:36.128" v="217"/>
          <ac:grpSpMkLst>
            <pc:docMk/>
            <pc:sldMk cId="0" sldId="258"/>
            <ac:grpSpMk id="97" creationId="{CAAB35DB-7780-4DAB-86CE-274A086B49B2}"/>
          </ac:grpSpMkLst>
        </pc:grpChg>
        <pc:grpChg chg="del mod">
          <ac:chgData name="Aniket Chhabra" userId="598e0514-bef3-4e71-b6aa-f2edd6441cff" providerId="ADAL" clId="{3C62E95B-14AF-4972-80A8-E7262BB79806}" dt="2022-03-06T04:23:33.457" v="298"/>
          <ac:grpSpMkLst>
            <pc:docMk/>
            <pc:sldMk cId="0" sldId="258"/>
            <ac:grpSpMk id="98" creationId="{BF9CA9B6-52A0-47DC-BC17-63581D83C040}"/>
          </ac:grpSpMkLst>
        </pc:grpChg>
        <pc:grpChg chg="del mod">
          <ac:chgData name="Aniket Chhabra" userId="598e0514-bef3-4e71-b6aa-f2edd6441cff" providerId="ADAL" clId="{3C62E95B-14AF-4972-80A8-E7262BB79806}" dt="2022-03-06T04:21:09.778" v="276"/>
          <ac:grpSpMkLst>
            <pc:docMk/>
            <pc:sldMk cId="0" sldId="258"/>
            <ac:grpSpMk id="99" creationId="{F1DCD539-D921-4E98-A14B-7202E1F326C5}"/>
          </ac:grpSpMkLst>
        </pc:grpChg>
        <pc:grpChg chg="mod">
          <ac:chgData name="Aniket Chhabra" userId="598e0514-bef3-4e71-b6aa-f2edd6441cff" providerId="ADAL" clId="{3C62E95B-14AF-4972-80A8-E7262BB79806}" dt="2022-03-06T04:20:40.536" v="224"/>
          <ac:grpSpMkLst>
            <pc:docMk/>
            <pc:sldMk cId="0" sldId="258"/>
            <ac:grpSpMk id="106" creationId="{18540EE1-8A58-456F-BBE9-AA43973BFEFB}"/>
          </ac:grpSpMkLst>
        </pc:grpChg>
        <pc:grpChg chg="del mod">
          <ac:chgData name="Aniket Chhabra" userId="598e0514-bef3-4e71-b6aa-f2edd6441cff" providerId="ADAL" clId="{3C62E95B-14AF-4972-80A8-E7262BB79806}" dt="2022-03-06T04:23:33.457" v="298"/>
          <ac:grpSpMkLst>
            <pc:docMk/>
            <pc:sldMk cId="0" sldId="258"/>
            <ac:grpSpMk id="109" creationId="{D718F67D-68DB-4ADC-B2F2-FB68E4BD5943}"/>
          </ac:grpSpMkLst>
        </pc:grpChg>
        <pc:grpChg chg="del mod">
          <ac:chgData name="Aniket Chhabra" userId="598e0514-bef3-4e71-b6aa-f2edd6441cff" providerId="ADAL" clId="{3C62E95B-14AF-4972-80A8-E7262BB79806}" dt="2022-03-06T04:23:33.457" v="298"/>
          <ac:grpSpMkLst>
            <pc:docMk/>
            <pc:sldMk cId="0" sldId="258"/>
            <ac:grpSpMk id="113" creationId="{7E99744D-2710-4DBB-8830-A40B5A15474A}"/>
          </ac:grpSpMkLst>
        </pc:grpChg>
        <pc:grpChg chg="del mod">
          <ac:chgData name="Aniket Chhabra" userId="598e0514-bef3-4e71-b6aa-f2edd6441cff" providerId="ADAL" clId="{3C62E95B-14AF-4972-80A8-E7262BB79806}" dt="2022-03-06T04:20:54.773" v="247"/>
          <ac:grpSpMkLst>
            <pc:docMk/>
            <pc:sldMk cId="0" sldId="258"/>
            <ac:grpSpMk id="116" creationId="{6FF3AEB6-0BD1-4EE0-AF29-EE1007B1C992}"/>
          </ac:grpSpMkLst>
        </pc:grpChg>
        <pc:grpChg chg="del mod">
          <ac:chgData name="Aniket Chhabra" userId="598e0514-bef3-4e71-b6aa-f2edd6441cff" providerId="ADAL" clId="{3C62E95B-14AF-4972-80A8-E7262BB79806}" dt="2022-03-06T04:23:33.457" v="298"/>
          <ac:grpSpMkLst>
            <pc:docMk/>
            <pc:sldMk cId="0" sldId="258"/>
            <ac:grpSpMk id="129" creationId="{C8032EA7-48BB-43E2-899D-39CFAE995692}"/>
          </ac:grpSpMkLst>
        </pc:grpChg>
        <pc:grpChg chg="del mod">
          <ac:chgData name="Aniket Chhabra" userId="598e0514-bef3-4e71-b6aa-f2edd6441cff" providerId="ADAL" clId="{3C62E95B-14AF-4972-80A8-E7262BB79806}" dt="2022-03-06T04:23:33.457" v="298"/>
          <ac:grpSpMkLst>
            <pc:docMk/>
            <pc:sldMk cId="0" sldId="258"/>
            <ac:grpSpMk id="135" creationId="{67F97799-7DBE-4643-8C54-6F3B9AE19973}"/>
          </ac:grpSpMkLst>
        </pc:grpChg>
        <pc:grpChg chg="del mod">
          <ac:chgData name="Aniket Chhabra" userId="598e0514-bef3-4e71-b6aa-f2edd6441cff" providerId="ADAL" clId="{3C62E95B-14AF-4972-80A8-E7262BB79806}" dt="2022-03-06T04:21:09.778" v="276"/>
          <ac:grpSpMkLst>
            <pc:docMk/>
            <pc:sldMk cId="0" sldId="258"/>
            <ac:grpSpMk id="142" creationId="{55E265E3-C89F-4C02-81E7-7A5C52ACBAF8}"/>
          </ac:grpSpMkLst>
        </pc:grpChg>
        <pc:grpChg chg="del mod">
          <ac:chgData name="Aniket Chhabra" userId="598e0514-bef3-4e71-b6aa-f2edd6441cff" providerId="ADAL" clId="{3C62E95B-14AF-4972-80A8-E7262BB79806}" dt="2022-03-06T04:21:09.778" v="276"/>
          <ac:grpSpMkLst>
            <pc:docMk/>
            <pc:sldMk cId="0" sldId="258"/>
            <ac:grpSpMk id="143" creationId="{8478B889-E625-46F0-8970-A1540AB8B943}"/>
          </ac:grpSpMkLst>
        </pc:grpChg>
        <pc:grpChg chg="mod">
          <ac:chgData name="Aniket Chhabra" userId="598e0514-bef3-4e71-b6aa-f2edd6441cff" providerId="ADAL" clId="{3C62E95B-14AF-4972-80A8-E7262BB79806}" dt="2022-03-06T04:21:09.778" v="276"/>
          <ac:grpSpMkLst>
            <pc:docMk/>
            <pc:sldMk cId="0" sldId="258"/>
            <ac:grpSpMk id="159" creationId="{0AC68B1A-E76C-4738-B0C2-B36350FC481D}"/>
          </ac:grpSpMkLst>
        </pc:grpChg>
        <pc:grpChg chg="mod">
          <ac:chgData name="Aniket Chhabra" userId="598e0514-bef3-4e71-b6aa-f2edd6441cff" providerId="ADAL" clId="{3C62E95B-14AF-4972-80A8-E7262BB79806}" dt="2022-03-06T04:21:09.778" v="276"/>
          <ac:grpSpMkLst>
            <pc:docMk/>
            <pc:sldMk cId="0" sldId="258"/>
            <ac:grpSpMk id="160" creationId="{EFEEBB11-2EE0-41BB-BF51-3D980F309125}"/>
          </ac:grpSpMkLst>
        </pc:grpChg>
        <pc:grpChg chg="mod">
          <ac:chgData name="Aniket Chhabra" userId="598e0514-bef3-4e71-b6aa-f2edd6441cff" providerId="ADAL" clId="{3C62E95B-14AF-4972-80A8-E7262BB79806}" dt="2022-03-06T04:21:09.778" v="276"/>
          <ac:grpSpMkLst>
            <pc:docMk/>
            <pc:sldMk cId="0" sldId="258"/>
            <ac:grpSpMk id="161" creationId="{68022C22-CA00-4F7A-B99A-139CF8BBA81A}"/>
          </ac:grpSpMkLst>
        </pc:grpChg>
        <pc:grpChg chg="mod">
          <ac:chgData name="Aniket Chhabra" userId="598e0514-bef3-4e71-b6aa-f2edd6441cff" providerId="ADAL" clId="{3C62E95B-14AF-4972-80A8-E7262BB79806}" dt="2022-03-06T04:23:33.457" v="298"/>
          <ac:grpSpMkLst>
            <pc:docMk/>
            <pc:sldMk cId="0" sldId="258"/>
            <ac:grpSpMk id="183" creationId="{5191A609-1CFA-49B8-86EA-CE9E1DAFF176}"/>
          </ac:grpSpMkLst>
        </pc:grpChg>
        <pc:grpChg chg="del mod">
          <ac:chgData name="Aniket Chhabra" userId="598e0514-bef3-4e71-b6aa-f2edd6441cff" providerId="ADAL" clId="{3C62E95B-14AF-4972-80A8-E7262BB79806}" dt="2022-03-06T04:23:33.457" v="298"/>
          <ac:grpSpMkLst>
            <pc:docMk/>
            <pc:sldMk cId="0" sldId="258"/>
            <ac:grpSpMk id="184" creationId="{E0772DE8-48AA-4CC2-B4AB-A5340E4798E8}"/>
          </ac:grpSpMkLst>
        </pc:grpChg>
        <pc:grpChg chg="mod">
          <ac:chgData name="Aniket Chhabra" userId="598e0514-bef3-4e71-b6aa-f2edd6441cff" providerId="ADAL" clId="{3C62E95B-14AF-4972-80A8-E7262BB79806}" dt="2022-03-06T04:23:33.457" v="298"/>
          <ac:grpSpMkLst>
            <pc:docMk/>
            <pc:sldMk cId="0" sldId="258"/>
            <ac:grpSpMk id="185" creationId="{9D4518EA-B367-4733-AA1F-DF96B193F0DC}"/>
          </ac:grpSpMkLst>
        </pc:grpChg>
        <pc:inkChg chg="add mod">
          <ac:chgData name="Aniket Chhabra" userId="598e0514-bef3-4e71-b6aa-f2edd6441cff" providerId="ADAL" clId="{3C62E95B-14AF-4972-80A8-E7262BB79806}" dt="2022-03-06T04:23:33.457" v="298"/>
          <ac:inkMkLst>
            <pc:docMk/>
            <pc:sldMk cId="0" sldId="258"/>
            <ac:inkMk id="2" creationId="{B73C3E9A-A50F-4DA3-8C09-1C151BC83060}"/>
          </ac:inkMkLst>
        </pc:inkChg>
        <pc:inkChg chg="add mod">
          <ac:chgData name="Aniket Chhabra" userId="598e0514-bef3-4e71-b6aa-f2edd6441cff" providerId="ADAL" clId="{3C62E95B-14AF-4972-80A8-E7262BB79806}" dt="2022-03-06T04:23:33.457" v="298"/>
          <ac:inkMkLst>
            <pc:docMk/>
            <pc:sldMk cId="0" sldId="258"/>
            <ac:inkMk id="3" creationId="{5FBF2692-044A-44BA-94D9-2E1A2C567519}"/>
          </ac:inkMkLst>
        </pc:inkChg>
        <pc:inkChg chg="add mod">
          <ac:chgData name="Aniket Chhabra" userId="598e0514-bef3-4e71-b6aa-f2edd6441cff" providerId="ADAL" clId="{3C62E95B-14AF-4972-80A8-E7262BB79806}" dt="2022-03-06T04:23:33.457" v="298"/>
          <ac:inkMkLst>
            <pc:docMk/>
            <pc:sldMk cId="0" sldId="258"/>
            <ac:inkMk id="4" creationId="{0FCCEE0C-A30E-4754-B40C-606C663B0C2D}"/>
          </ac:inkMkLst>
        </pc:inkChg>
        <pc:inkChg chg="add mod">
          <ac:chgData name="Aniket Chhabra" userId="598e0514-bef3-4e71-b6aa-f2edd6441cff" providerId="ADAL" clId="{3C62E95B-14AF-4972-80A8-E7262BB79806}" dt="2022-03-06T04:23:33.457" v="298"/>
          <ac:inkMkLst>
            <pc:docMk/>
            <pc:sldMk cId="0" sldId="258"/>
            <ac:inkMk id="5" creationId="{829E6FEB-9F89-4073-BC87-BCA588CFE943}"/>
          </ac:inkMkLst>
        </pc:inkChg>
        <pc:inkChg chg="add mod">
          <ac:chgData name="Aniket Chhabra" userId="598e0514-bef3-4e71-b6aa-f2edd6441cff" providerId="ADAL" clId="{3C62E95B-14AF-4972-80A8-E7262BB79806}" dt="2022-03-06T04:23:33.457" v="298"/>
          <ac:inkMkLst>
            <pc:docMk/>
            <pc:sldMk cId="0" sldId="258"/>
            <ac:inkMk id="7" creationId="{D0653F4B-613F-403D-AAB2-8C9B95FEBC49}"/>
          </ac:inkMkLst>
        </pc:inkChg>
        <pc:inkChg chg="add mod">
          <ac:chgData name="Aniket Chhabra" userId="598e0514-bef3-4e71-b6aa-f2edd6441cff" providerId="ADAL" clId="{3C62E95B-14AF-4972-80A8-E7262BB79806}" dt="2022-03-06T04:23:33.457" v="298"/>
          <ac:inkMkLst>
            <pc:docMk/>
            <pc:sldMk cId="0" sldId="258"/>
            <ac:inkMk id="8" creationId="{3B134075-6E41-46A0-B8BA-374E6DA4D494}"/>
          </ac:inkMkLst>
        </pc:inkChg>
        <pc:inkChg chg="add mod">
          <ac:chgData name="Aniket Chhabra" userId="598e0514-bef3-4e71-b6aa-f2edd6441cff" providerId="ADAL" clId="{3C62E95B-14AF-4972-80A8-E7262BB79806}" dt="2022-03-06T04:23:33.457" v="298"/>
          <ac:inkMkLst>
            <pc:docMk/>
            <pc:sldMk cId="0" sldId="258"/>
            <ac:inkMk id="9" creationId="{C9D281E6-777A-4FAB-AC2E-9AF15A52A96D}"/>
          </ac:inkMkLst>
        </pc:inkChg>
        <pc:inkChg chg="add mod">
          <ac:chgData name="Aniket Chhabra" userId="598e0514-bef3-4e71-b6aa-f2edd6441cff" providerId="ADAL" clId="{3C62E95B-14AF-4972-80A8-E7262BB79806}" dt="2022-03-06T04:23:33.457" v="298"/>
          <ac:inkMkLst>
            <pc:docMk/>
            <pc:sldMk cId="0" sldId="258"/>
            <ac:inkMk id="10" creationId="{1C6B65FD-D29E-4591-B38A-B1443CCAF4B2}"/>
          </ac:inkMkLst>
        </pc:inkChg>
        <pc:inkChg chg="add mod">
          <ac:chgData name="Aniket Chhabra" userId="598e0514-bef3-4e71-b6aa-f2edd6441cff" providerId="ADAL" clId="{3C62E95B-14AF-4972-80A8-E7262BB79806}" dt="2022-03-06T04:23:33.457" v="298"/>
          <ac:inkMkLst>
            <pc:docMk/>
            <pc:sldMk cId="0" sldId="258"/>
            <ac:inkMk id="11" creationId="{6E146A09-11E8-46B5-8F60-FF9F95007A17}"/>
          </ac:inkMkLst>
        </pc:inkChg>
        <pc:inkChg chg="add mod">
          <ac:chgData name="Aniket Chhabra" userId="598e0514-bef3-4e71-b6aa-f2edd6441cff" providerId="ADAL" clId="{3C62E95B-14AF-4972-80A8-E7262BB79806}" dt="2022-03-06T04:23:33.457" v="298"/>
          <ac:inkMkLst>
            <pc:docMk/>
            <pc:sldMk cId="0" sldId="258"/>
            <ac:inkMk id="12" creationId="{F25EE859-3C64-47CB-A4E2-ABA8827C2DE6}"/>
          </ac:inkMkLst>
        </pc:inkChg>
        <pc:inkChg chg="add mod">
          <ac:chgData name="Aniket Chhabra" userId="598e0514-bef3-4e71-b6aa-f2edd6441cff" providerId="ADAL" clId="{3C62E95B-14AF-4972-80A8-E7262BB79806}" dt="2022-03-06T04:23:33.457" v="298"/>
          <ac:inkMkLst>
            <pc:docMk/>
            <pc:sldMk cId="0" sldId="258"/>
            <ac:inkMk id="13" creationId="{09C084A7-7DDE-43A6-8904-2E5679123687}"/>
          </ac:inkMkLst>
        </pc:inkChg>
        <pc:inkChg chg="add mod">
          <ac:chgData name="Aniket Chhabra" userId="598e0514-bef3-4e71-b6aa-f2edd6441cff" providerId="ADAL" clId="{3C62E95B-14AF-4972-80A8-E7262BB79806}" dt="2022-03-06T04:23:33.457" v="298"/>
          <ac:inkMkLst>
            <pc:docMk/>
            <pc:sldMk cId="0" sldId="258"/>
            <ac:inkMk id="14" creationId="{C79FB2D3-1EC0-42F5-810A-82A78B0C7974}"/>
          </ac:inkMkLst>
        </pc:inkChg>
        <pc:inkChg chg="add mod">
          <ac:chgData name="Aniket Chhabra" userId="598e0514-bef3-4e71-b6aa-f2edd6441cff" providerId="ADAL" clId="{3C62E95B-14AF-4972-80A8-E7262BB79806}" dt="2022-03-06T04:23:33.457" v="298"/>
          <ac:inkMkLst>
            <pc:docMk/>
            <pc:sldMk cId="0" sldId="258"/>
            <ac:inkMk id="15" creationId="{A4FADC93-E2AF-4A32-8160-B5F36215F910}"/>
          </ac:inkMkLst>
        </pc:inkChg>
        <pc:inkChg chg="add mod">
          <ac:chgData name="Aniket Chhabra" userId="598e0514-bef3-4e71-b6aa-f2edd6441cff" providerId="ADAL" clId="{3C62E95B-14AF-4972-80A8-E7262BB79806}" dt="2022-03-06T04:20:36.128" v="217"/>
          <ac:inkMkLst>
            <pc:docMk/>
            <pc:sldMk cId="0" sldId="258"/>
            <ac:inkMk id="16" creationId="{BBB542E0-6F32-44E0-AABF-5D6C5C1C7203}"/>
          </ac:inkMkLst>
        </pc:inkChg>
        <pc:inkChg chg="add mod">
          <ac:chgData name="Aniket Chhabra" userId="598e0514-bef3-4e71-b6aa-f2edd6441cff" providerId="ADAL" clId="{3C62E95B-14AF-4972-80A8-E7262BB79806}" dt="2022-03-06T04:20:36.128" v="217"/>
          <ac:inkMkLst>
            <pc:docMk/>
            <pc:sldMk cId="0" sldId="258"/>
            <ac:inkMk id="17" creationId="{8AC46C2E-237D-4DB3-9D33-C2F0D712C955}"/>
          </ac:inkMkLst>
        </pc:inkChg>
        <pc:inkChg chg="add mod">
          <ac:chgData name="Aniket Chhabra" userId="598e0514-bef3-4e71-b6aa-f2edd6441cff" providerId="ADAL" clId="{3C62E95B-14AF-4972-80A8-E7262BB79806}" dt="2022-03-06T04:20:36.128" v="217"/>
          <ac:inkMkLst>
            <pc:docMk/>
            <pc:sldMk cId="0" sldId="258"/>
            <ac:inkMk id="18" creationId="{A4F5322B-EBFA-4BFF-BBA6-BDB55A23AB5C}"/>
          </ac:inkMkLst>
        </pc:inkChg>
        <pc:inkChg chg="add">
          <ac:chgData name="Aniket Chhabra" userId="598e0514-bef3-4e71-b6aa-f2edd6441cff" providerId="ADAL" clId="{3C62E95B-14AF-4972-80A8-E7262BB79806}" dt="2022-03-06T04:20:16.760" v="178" actId="9405"/>
          <ac:inkMkLst>
            <pc:docMk/>
            <pc:sldMk cId="0" sldId="258"/>
            <ac:inkMk id="19" creationId="{8831103A-BF30-4969-A8B7-285EDE209B55}"/>
          </ac:inkMkLst>
        </pc:inkChg>
        <pc:inkChg chg="add mod">
          <ac:chgData name="Aniket Chhabra" userId="598e0514-bef3-4e71-b6aa-f2edd6441cff" providerId="ADAL" clId="{3C62E95B-14AF-4972-80A8-E7262BB79806}" dt="2022-03-06T04:20:20.102" v="185"/>
          <ac:inkMkLst>
            <pc:docMk/>
            <pc:sldMk cId="0" sldId="258"/>
            <ac:inkMk id="20" creationId="{79C6EF2E-3EA5-46E5-9167-0144E513C763}"/>
          </ac:inkMkLst>
        </pc:inkChg>
        <pc:inkChg chg="add mod">
          <ac:chgData name="Aniket Chhabra" userId="598e0514-bef3-4e71-b6aa-f2edd6441cff" providerId="ADAL" clId="{3C62E95B-14AF-4972-80A8-E7262BB79806}" dt="2022-03-06T04:20:20.102" v="185"/>
          <ac:inkMkLst>
            <pc:docMk/>
            <pc:sldMk cId="0" sldId="258"/>
            <ac:inkMk id="21" creationId="{A3F1339C-3857-4E37-B027-F4B9EAF66F7F}"/>
          </ac:inkMkLst>
        </pc:inkChg>
        <pc:inkChg chg="add mod">
          <ac:chgData name="Aniket Chhabra" userId="598e0514-bef3-4e71-b6aa-f2edd6441cff" providerId="ADAL" clId="{3C62E95B-14AF-4972-80A8-E7262BB79806}" dt="2022-03-06T04:20:20.102" v="185"/>
          <ac:inkMkLst>
            <pc:docMk/>
            <pc:sldMk cId="0" sldId="258"/>
            <ac:inkMk id="22" creationId="{55579115-FAEB-424C-AEBE-C2C9C51AA59C}"/>
          </ac:inkMkLst>
        </pc:inkChg>
        <pc:inkChg chg="add mod">
          <ac:chgData name="Aniket Chhabra" userId="598e0514-bef3-4e71-b6aa-f2edd6441cff" providerId="ADAL" clId="{3C62E95B-14AF-4972-80A8-E7262BB79806}" dt="2022-03-06T04:20:20.102" v="185"/>
          <ac:inkMkLst>
            <pc:docMk/>
            <pc:sldMk cId="0" sldId="258"/>
            <ac:inkMk id="23" creationId="{242A788D-B9CB-4841-85F5-FEB618EAB003}"/>
          </ac:inkMkLst>
        </pc:inkChg>
        <pc:inkChg chg="add mod">
          <ac:chgData name="Aniket Chhabra" userId="598e0514-bef3-4e71-b6aa-f2edd6441cff" providerId="ADAL" clId="{3C62E95B-14AF-4972-80A8-E7262BB79806}" dt="2022-03-06T04:20:20.102" v="185"/>
          <ac:inkMkLst>
            <pc:docMk/>
            <pc:sldMk cId="0" sldId="258"/>
            <ac:inkMk id="24" creationId="{4ADBB17C-2C25-461E-B8C1-1CA4847380A3}"/>
          </ac:inkMkLst>
        </pc:inkChg>
        <pc:inkChg chg="add mod">
          <ac:chgData name="Aniket Chhabra" userId="598e0514-bef3-4e71-b6aa-f2edd6441cff" providerId="ADAL" clId="{3C62E95B-14AF-4972-80A8-E7262BB79806}" dt="2022-03-06T04:20:20.102" v="185"/>
          <ac:inkMkLst>
            <pc:docMk/>
            <pc:sldMk cId="0" sldId="258"/>
            <ac:inkMk id="25" creationId="{EBB38A1E-DE56-4530-9C10-FB2E1FBB07C7}"/>
          </ac:inkMkLst>
        </pc:inkChg>
        <pc:inkChg chg="add mod">
          <ac:chgData name="Aniket Chhabra" userId="598e0514-bef3-4e71-b6aa-f2edd6441cff" providerId="ADAL" clId="{3C62E95B-14AF-4972-80A8-E7262BB79806}" dt="2022-03-06T04:23:33.457" v="298"/>
          <ac:inkMkLst>
            <pc:docMk/>
            <pc:sldMk cId="0" sldId="258"/>
            <ac:inkMk id="64" creationId="{1E40732B-374C-4884-B861-086E10E2100A}"/>
          </ac:inkMkLst>
        </pc:inkChg>
        <pc:inkChg chg="add del mod">
          <ac:chgData name="Aniket Chhabra" userId="598e0514-bef3-4e71-b6aa-f2edd6441cff" providerId="ADAL" clId="{3C62E95B-14AF-4972-80A8-E7262BB79806}" dt="2022-03-06T04:20:25.248" v="194"/>
          <ac:inkMkLst>
            <pc:docMk/>
            <pc:sldMk cId="0" sldId="258"/>
            <ac:inkMk id="65" creationId="{5AE61F90-0923-4956-B0F5-63D3E63C6DA5}"/>
          </ac:inkMkLst>
        </pc:inkChg>
        <pc:inkChg chg="add del mod">
          <ac:chgData name="Aniket Chhabra" userId="598e0514-bef3-4e71-b6aa-f2edd6441cff" providerId="ADAL" clId="{3C62E95B-14AF-4972-80A8-E7262BB79806}" dt="2022-03-06T04:20:25.243" v="192"/>
          <ac:inkMkLst>
            <pc:docMk/>
            <pc:sldMk cId="0" sldId="258"/>
            <ac:inkMk id="66" creationId="{18FF4BC3-7803-432E-A7EF-1ED261236431}"/>
          </ac:inkMkLst>
        </pc:inkChg>
        <pc:inkChg chg="add del mod">
          <ac:chgData name="Aniket Chhabra" userId="598e0514-bef3-4e71-b6aa-f2edd6441cff" providerId="ADAL" clId="{3C62E95B-14AF-4972-80A8-E7262BB79806}" dt="2022-03-06T04:20:25.247" v="193"/>
          <ac:inkMkLst>
            <pc:docMk/>
            <pc:sldMk cId="0" sldId="258"/>
            <ac:inkMk id="67" creationId="{907AB49B-4B97-4D8F-88EF-32A83411EE5F}"/>
          </ac:inkMkLst>
        </pc:inkChg>
        <pc:inkChg chg="add del mod">
          <ac:chgData name="Aniket Chhabra" userId="598e0514-bef3-4e71-b6aa-f2edd6441cff" providerId="ADAL" clId="{3C62E95B-14AF-4972-80A8-E7262BB79806}" dt="2022-03-06T04:20:25.249" v="195"/>
          <ac:inkMkLst>
            <pc:docMk/>
            <pc:sldMk cId="0" sldId="258"/>
            <ac:inkMk id="68" creationId="{0C26480D-BF0E-4B8F-A512-B3BCCA0B4711}"/>
          </ac:inkMkLst>
        </pc:inkChg>
        <pc:inkChg chg="add mod">
          <ac:chgData name="Aniket Chhabra" userId="598e0514-bef3-4e71-b6aa-f2edd6441cff" providerId="ADAL" clId="{3C62E95B-14AF-4972-80A8-E7262BB79806}" dt="2022-03-06T04:21:09.778" v="276"/>
          <ac:inkMkLst>
            <pc:docMk/>
            <pc:sldMk cId="0" sldId="258"/>
            <ac:inkMk id="71" creationId="{67F53274-2309-48DC-8315-6F698C8C547D}"/>
          </ac:inkMkLst>
        </pc:inkChg>
        <pc:inkChg chg="add mod">
          <ac:chgData name="Aniket Chhabra" userId="598e0514-bef3-4e71-b6aa-f2edd6441cff" providerId="ADAL" clId="{3C62E95B-14AF-4972-80A8-E7262BB79806}" dt="2022-03-06T04:21:09.778" v="276"/>
          <ac:inkMkLst>
            <pc:docMk/>
            <pc:sldMk cId="0" sldId="258"/>
            <ac:inkMk id="72" creationId="{9B72AA54-2860-4DFF-A829-E887DD886E0A}"/>
          </ac:inkMkLst>
        </pc:inkChg>
        <pc:inkChg chg="add mod">
          <ac:chgData name="Aniket Chhabra" userId="598e0514-bef3-4e71-b6aa-f2edd6441cff" providerId="ADAL" clId="{3C62E95B-14AF-4972-80A8-E7262BB79806}" dt="2022-03-06T04:21:09.778" v="276"/>
          <ac:inkMkLst>
            <pc:docMk/>
            <pc:sldMk cId="0" sldId="258"/>
            <ac:inkMk id="73" creationId="{6D3799BB-4640-4DF4-83EC-9BF81C357E3E}"/>
          </ac:inkMkLst>
        </pc:inkChg>
        <pc:inkChg chg="add mod">
          <ac:chgData name="Aniket Chhabra" userId="598e0514-bef3-4e71-b6aa-f2edd6441cff" providerId="ADAL" clId="{3C62E95B-14AF-4972-80A8-E7262BB79806}" dt="2022-03-06T04:21:09.778" v="276"/>
          <ac:inkMkLst>
            <pc:docMk/>
            <pc:sldMk cId="0" sldId="258"/>
            <ac:inkMk id="74" creationId="{2BBF301F-9DD2-48FF-BC70-5D30F4B0710B}"/>
          </ac:inkMkLst>
        </pc:inkChg>
        <pc:inkChg chg="add mod">
          <ac:chgData name="Aniket Chhabra" userId="598e0514-bef3-4e71-b6aa-f2edd6441cff" providerId="ADAL" clId="{3C62E95B-14AF-4972-80A8-E7262BB79806}" dt="2022-03-06T04:21:09.778" v="276"/>
          <ac:inkMkLst>
            <pc:docMk/>
            <pc:sldMk cId="0" sldId="258"/>
            <ac:inkMk id="77" creationId="{BB1F213B-8807-4C45-864A-F71B2AAC0511}"/>
          </ac:inkMkLst>
        </pc:inkChg>
        <pc:inkChg chg="add mod">
          <ac:chgData name="Aniket Chhabra" userId="598e0514-bef3-4e71-b6aa-f2edd6441cff" providerId="ADAL" clId="{3C62E95B-14AF-4972-80A8-E7262BB79806}" dt="2022-03-06T04:21:09.778" v="276"/>
          <ac:inkMkLst>
            <pc:docMk/>
            <pc:sldMk cId="0" sldId="258"/>
            <ac:inkMk id="78" creationId="{4A429C0F-4495-4C0A-A942-D716369AFDA3}"/>
          </ac:inkMkLst>
        </pc:inkChg>
        <pc:inkChg chg="add mod">
          <ac:chgData name="Aniket Chhabra" userId="598e0514-bef3-4e71-b6aa-f2edd6441cff" providerId="ADAL" clId="{3C62E95B-14AF-4972-80A8-E7262BB79806}" dt="2022-03-06T04:21:09.778" v="276"/>
          <ac:inkMkLst>
            <pc:docMk/>
            <pc:sldMk cId="0" sldId="258"/>
            <ac:inkMk id="79" creationId="{BE005DBF-CF52-4A6E-92B4-D5CF298C31C2}"/>
          </ac:inkMkLst>
        </pc:inkChg>
        <pc:inkChg chg="add mod">
          <ac:chgData name="Aniket Chhabra" userId="598e0514-bef3-4e71-b6aa-f2edd6441cff" providerId="ADAL" clId="{3C62E95B-14AF-4972-80A8-E7262BB79806}" dt="2022-03-06T04:21:09.778" v="276"/>
          <ac:inkMkLst>
            <pc:docMk/>
            <pc:sldMk cId="0" sldId="258"/>
            <ac:inkMk id="80" creationId="{A5492019-D9EB-44B3-B0F4-17404B5A249C}"/>
          </ac:inkMkLst>
        </pc:inkChg>
        <pc:inkChg chg="add mod">
          <ac:chgData name="Aniket Chhabra" userId="598e0514-bef3-4e71-b6aa-f2edd6441cff" providerId="ADAL" clId="{3C62E95B-14AF-4972-80A8-E7262BB79806}" dt="2022-03-06T04:21:09.778" v="276"/>
          <ac:inkMkLst>
            <pc:docMk/>
            <pc:sldMk cId="0" sldId="258"/>
            <ac:inkMk id="81" creationId="{DAE86899-D2BC-44E2-BB93-5FFEC9E9557A}"/>
          </ac:inkMkLst>
        </pc:inkChg>
        <pc:inkChg chg="add mod">
          <ac:chgData name="Aniket Chhabra" userId="598e0514-bef3-4e71-b6aa-f2edd6441cff" providerId="ADAL" clId="{3C62E95B-14AF-4972-80A8-E7262BB79806}" dt="2022-03-06T04:23:33.457" v="298"/>
          <ac:inkMkLst>
            <pc:docMk/>
            <pc:sldMk cId="0" sldId="258"/>
            <ac:inkMk id="82" creationId="{3A54CCF0-1C57-4DA7-AB96-6EF3D5F764A8}"/>
          </ac:inkMkLst>
        </pc:inkChg>
        <pc:inkChg chg="add mod">
          <ac:chgData name="Aniket Chhabra" userId="598e0514-bef3-4e71-b6aa-f2edd6441cff" providerId="ADAL" clId="{3C62E95B-14AF-4972-80A8-E7262BB79806}" dt="2022-03-06T04:20:36.128" v="217"/>
          <ac:inkMkLst>
            <pc:docMk/>
            <pc:sldMk cId="0" sldId="258"/>
            <ac:inkMk id="83" creationId="{F1883C4C-3282-4E46-AC9F-CCA6181D2BB5}"/>
          </ac:inkMkLst>
        </pc:inkChg>
        <pc:inkChg chg="add mod">
          <ac:chgData name="Aniket Chhabra" userId="598e0514-bef3-4e71-b6aa-f2edd6441cff" providerId="ADAL" clId="{3C62E95B-14AF-4972-80A8-E7262BB79806}" dt="2022-03-06T04:21:09.778" v="276"/>
          <ac:inkMkLst>
            <pc:docMk/>
            <pc:sldMk cId="0" sldId="258"/>
            <ac:inkMk id="84" creationId="{DB903D3A-D634-4D31-BB75-1C25E31BD4CB}"/>
          </ac:inkMkLst>
        </pc:inkChg>
        <pc:inkChg chg="add mod">
          <ac:chgData name="Aniket Chhabra" userId="598e0514-bef3-4e71-b6aa-f2edd6441cff" providerId="ADAL" clId="{3C62E95B-14AF-4972-80A8-E7262BB79806}" dt="2022-03-06T04:21:09.778" v="276"/>
          <ac:inkMkLst>
            <pc:docMk/>
            <pc:sldMk cId="0" sldId="258"/>
            <ac:inkMk id="85" creationId="{6FA3D34D-CF7F-4324-8740-EC172F5F9EDC}"/>
          </ac:inkMkLst>
        </pc:inkChg>
        <pc:inkChg chg="add mod">
          <ac:chgData name="Aniket Chhabra" userId="598e0514-bef3-4e71-b6aa-f2edd6441cff" providerId="ADAL" clId="{3C62E95B-14AF-4972-80A8-E7262BB79806}" dt="2022-03-06T04:21:09.778" v="276"/>
          <ac:inkMkLst>
            <pc:docMk/>
            <pc:sldMk cId="0" sldId="258"/>
            <ac:inkMk id="86" creationId="{628BB412-2C1D-4B14-8EC4-8717838A2CA7}"/>
          </ac:inkMkLst>
        </pc:inkChg>
        <pc:inkChg chg="add mod">
          <ac:chgData name="Aniket Chhabra" userId="598e0514-bef3-4e71-b6aa-f2edd6441cff" providerId="ADAL" clId="{3C62E95B-14AF-4972-80A8-E7262BB79806}" dt="2022-03-06T04:21:09.778" v="276"/>
          <ac:inkMkLst>
            <pc:docMk/>
            <pc:sldMk cId="0" sldId="258"/>
            <ac:inkMk id="87" creationId="{6D8C6C0A-F675-40DC-A122-8A7B97845108}"/>
          </ac:inkMkLst>
        </pc:inkChg>
        <pc:inkChg chg="add mod">
          <ac:chgData name="Aniket Chhabra" userId="598e0514-bef3-4e71-b6aa-f2edd6441cff" providerId="ADAL" clId="{3C62E95B-14AF-4972-80A8-E7262BB79806}" dt="2022-03-06T04:20:36.128" v="217"/>
          <ac:inkMkLst>
            <pc:docMk/>
            <pc:sldMk cId="0" sldId="258"/>
            <ac:inkMk id="88" creationId="{9053BBD8-B78C-450B-842C-3FF29C62DA71}"/>
          </ac:inkMkLst>
        </pc:inkChg>
        <pc:inkChg chg="add mod">
          <ac:chgData name="Aniket Chhabra" userId="598e0514-bef3-4e71-b6aa-f2edd6441cff" providerId="ADAL" clId="{3C62E95B-14AF-4972-80A8-E7262BB79806}" dt="2022-03-06T04:20:36.128" v="217"/>
          <ac:inkMkLst>
            <pc:docMk/>
            <pc:sldMk cId="0" sldId="258"/>
            <ac:inkMk id="89" creationId="{7B8B41ED-33B7-4A12-A507-B325FBF8E297}"/>
          </ac:inkMkLst>
        </pc:inkChg>
        <pc:inkChg chg="add mod">
          <ac:chgData name="Aniket Chhabra" userId="598e0514-bef3-4e71-b6aa-f2edd6441cff" providerId="ADAL" clId="{3C62E95B-14AF-4972-80A8-E7262BB79806}" dt="2022-03-06T04:20:36.128" v="217"/>
          <ac:inkMkLst>
            <pc:docMk/>
            <pc:sldMk cId="0" sldId="258"/>
            <ac:inkMk id="90" creationId="{942A82A8-8C18-4B57-8903-ACBB84A39596}"/>
          </ac:inkMkLst>
        </pc:inkChg>
        <pc:inkChg chg="add mod">
          <ac:chgData name="Aniket Chhabra" userId="598e0514-bef3-4e71-b6aa-f2edd6441cff" providerId="ADAL" clId="{3C62E95B-14AF-4972-80A8-E7262BB79806}" dt="2022-03-06T04:20:36.128" v="217"/>
          <ac:inkMkLst>
            <pc:docMk/>
            <pc:sldMk cId="0" sldId="258"/>
            <ac:inkMk id="91" creationId="{AF3C4DE2-A06E-478E-AB1D-597E3FDF5BDD}"/>
          </ac:inkMkLst>
        </pc:inkChg>
        <pc:inkChg chg="add mod">
          <ac:chgData name="Aniket Chhabra" userId="598e0514-bef3-4e71-b6aa-f2edd6441cff" providerId="ADAL" clId="{3C62E95B-14AF-4972-80A8-E7262BB79806}" dt="2022-03-06T04:20:36.128" v="217"/>
          <ac:inkMkLst>
            <pc:docMk/>
            <pc:sldMk cId="0" sldId="258"/>
            <ac:inkMk id="92" creationId="{BFDF2910-2FA0-4E3D-A50A-324A70132825}"/>
          </ac:inkMkLst>
        </pc:inkChg>
        <pc:inkChg chg="add mod">
          <ac:chgData name="Aniket Chhabra" userId="598e0514-bef3-4e71-b6aa-f2edd6441cff" providerId="ADAL" clId="{3C62E95B-14AF-4972-80A8-E7262BB79806}" dt="2022-03-06T04:20:36.128" v="217"/>
          <ac:inkMkLst>
            <pc:docMk/>
            <pc:sldMk cId="0" sldId="258"/>
            <ac:inkMk id="93" creationId="{B8E8D310-8A04-48B8-8108-2D3DBF659070}"/>
          </ac:inkMkLst>
        </pc:inkChg>
        <pc:inkChg chg="add">
          <ac:chgData name="Aniket Chhabra" userId="598e0514-bef3-4e71-b6aa-f2edd6441cff" providerId="ADAL" clId="{3C62E95B-14AF-4972-80A8-E7262BB79806}" dt="2022-03-06T04:20:37.579" v="218" actId="9405"/>
          <ac:inkMkLst>
            <pc:docMk/>
            <pc:sldMk cId="0" sldId="258"/>
            <ac:inkMk id="100" creationId="{A535E535-7512-49DD-AEFF-D095678378A0}"/>
          </ac:inkMkLst>
        </pc:inkChg>
        <pc:inkChg chg="add mod">
          <ac:chgData name="Aniket Chhabra" userId="598e0514-bef3-4e71-b6aa-f2edd6441cff" providerId="ADAL" clId="{3C62E95B-14AF-4972-80A8-E7262BB79806}" dt="2022-03-06T04:20:40.536" v="224"/>
          <ac:inkMkLst>
            <pc:docMk/>
            <pc:sldMk cId="0" sldId="258"/>
            <ac:inkMk id="101" creationId="{FC629238-923A-411D-A5DB-D9B94E2B9423}"/>
          </ac:inkMkLst>
        </pc:inkChg>
        <pc:inkChg chg="add mod">
          <ac:chgData name="Aniket Chhabra" userId="598e0514-bef3-4e71-b6aa-f2edd6441cff" providerId="ADAL" clId="{3C62E95B-14AF-4972-80A8-E7262BB79806}" dt="2022-03-06T04:20:40.536" v="224"/>
          <ac:inkMkLst>
            <pc:docMk/>
            <pc:sldMk cId="0" sldId="258"/>
            <ac:inkMk id="102" creationId="{373AA00D-3F9F-4585-B35D-033A25970261}"/>
          </ac:inkMkLst>
        </pc:inkChg>
        <pc:inkChg chg="add mod">
          <ac:chgData name="Aniket Chhabra" userId="598e0514-bef3-4e71-b6aa-f2edd6441cff" providerId="ADAL" clId="{3C62E95B-14AF-4972-80A8-E7262BB79806}" dt="2022-03-06T04:20:40.536" v="224"/>
          <ac:inkMkLst>
            <pc:docMk/>
            <pc:sldMk cId="0" sldId="258"/>
            <ac:inkMk id="103" creationId="{9394630D-5FA0-4BE7-882E-B7CA815AB933}"/>
          </ac:inkMkLst>
        </pc:inkChg>
        <pc:inkChg chg="add mod">
          <ac:chgData name="Aniket Chhabra" userId="598e0514-bef3-4e71-b6aa-f2edd6441cff" providerId="ADAL" clId="{3C62E95B-14AF-4972-80A8-E7262BB79806}" dt="2022-03-06T04:20:40.536" v="224"/>
          <ac:inkMkLst>
            <pc:docMk/>
            <pc:sldMk cId="0" sldId="258"/>
            <ac:inkMk id="104" creationId="{D79E8CC3-918F-48DC-8CD1-6B8A85B7AD70}"/>
          </ac:inkMkLst>
        </pc:inkChg>
        <pc:inkChg chg="add mod">
          <ac:chgData name="Aniket Chhabra" userId="598e0514-bef3-4e71-b6aa-f2edd6441cff" providerId="ADAL" clId="{3C62E95B-14AF-4972-80A8-E7262BB79806}" dt="2022-03-06T04:20:40.536" v="224"/>
          <ac:inkMkLst>
            <pc:docMk/>
            <pc:sldMk cId="0" sldId="258"/>
            <ac:inkMk id="105" creationId="{3D457D73-254D-4780-A83A-E9E014D41514}"/>
          </ac:inkMkLst>
        </pc:inkChg>
        <pc:inkChg chg="add mod">
          <ac:chgData name="Aniket Chhabra" userId="598e0514-bef3-4e71-b6aa-f2edd6441cff" providerId="ADAL" clId="{3C62E95B-14AF-4972-80A8-E7262BB79806}" dt="2022-03-06T04:23:33.457" v="298"/>
          <ac:inkMkLst>
            <pc:docMk/>
            <pc:sldMk cId="0" sldId="258"/>
            <ac:inkMk id="107" creationId="{9A99D725-8165-4683-855B-D70435184579}"/>
          </ac:inkMkLst>
        </pc:inkChg>
        <pc:inkChg chg="add mod">
          <ac:chgData name="Aniket Chhabra" userId="598e0514-bef3-4e71-b6aa-f2edd6441cff" providerId="ADAL" clId="{3C62E95B-14AF-4972-80A8-E7262BB79806}" dt="2022-03-06T04:23:33.457" v="298"/>
          <ac:inkMkLst>
            <pc:docMk/>
            <pc:sldMk cId="0" sldId="258"/>
            <ac:inkMk id="108" creationId="{624C8713-EA71-4422-BEC7-D907C4183EE3}"/>
          </ac:inkMkLst>
        </pc:inkChg>
        <pc:inkChg chg="add mod">
          <ac:chgData name="Aniket Chhabra" userId="598e0514-bef3-4e71-b6aa-f2edd6441cff" providerId="ADAL" clId="{3C62E95B-14AF-4972-80A8-E7262BB79806}" dt="2022-03-06T04:23:33.457" v="298"/>
          <ac:inkMkLst>
            <pc:docMk/>
            <pc:sldMk cId="0" sldId="258"/>
            <ac:inkMk id="110" creationId="{A6CB5472-991D-4762-BAFE-EA62EDF6CFBF}"/>
          </ac:inkMkLst>
        </pc:inkChg>
        <pc:inkChg chg="add mod">
          <ac:chgData name="Aniket Chhabra" userId="598e0514-bef3-4e71-b6aa-f2edd6441cff" providerId="ADAL" clId="{3C62E95B-14AF-4972-80A8-E7262BB79806}" dt="2022-03-06T04:23:33.457" v="298"/>
          <ac:inkMkLst>
            <pc:docMk/>
            <pc:sldMk cId="0" sldId="258"/>
            <ac:inkMk id="111" creationId="{33E65950-7A80-4FB6-AA02-0E0D498972E0}"/>
          </ac:inkMkLst>
        </pc:inkChg>
        <pc:inkChg chg="add mod">
          <ac:chgData name="Aniket Chhabra" userId="598e0514-bef3-4e71-b6aa-f2edd6441cff" providerId="ADAL" clId="{3C62E95B-14AF-4972-80A8-E7262BB79806}" dt="2022-03-06T04:23:33.457" v="298"/>
          <ac:inkMkLst>
            <pc:docMk/>
            <pc:sldMk cId="0" sldId="258"/>
            <ac:inkMk id="112" creationId="{4F256B3B-79E5-4E48-894E-CBAE39E3FB31}"/>
          </ac:inkMkLst>
        </pc:inkChg>
        <pc:inkChg chg="add mod">
          <ac:chgData name="Aniket Chhabra" userId="598e0514-bef3-4e71-b6aa-f2edd6441cff" providerId="ADAL" clId="{3C62E95B-14AF-4972-80A8-E7262BB79806}" dt="2022-03-06T04:23:33.457" v="298"/>
          <ac:inkMkLst>
            <pc:docMk/>
            <pc:sldMk cId="0" sldId="258"/>
            <ac:inkMk id="114" creationId="{D37EAEC6-FBC6-4C3E-AE55-107D84C405CF}"/>
          </ac:inkMkLst>
        </pc:inkChg>
        <pc:inkChg chg="add mod">
          <ac:chgData name="Aniket Chhabra" userId="598e0514-bef3-4e71-b6aa-f2edd6441cff" providerId="ADAL" clId="{3C62E95B-14AF-4972-80A8-E7262BB79806}" dt="2022-03-06T04:23:33.457" v="298"/>
          <ac:inkMkLst>
            <pc:docMk/>
            <pc:sldMk cId="0" sldId="258"/>
            <ac:inkMk id="115" creationId="{53299629-C5A5-4CC8-BBFB-024A9545B81D}"/>
          </ac:inkMkLst>
        </pc:inkChg>
        <pc:inkChg chg="add mod">
          <ac:chgData name="Aniket Chhabra" userId="598e0514-bef3-4e71-b6aa-f2edd6441cff" providerId="ADAL" clId="{3C62E95B-14AF-4972-80A8-E7262BB79806}" dt="2022-03-06T04:23:33.457" v="298"/>
          <ac:inkMkLst>
            <pc:docMk/>
            <pc:sldMk cId="0" sldId="258"/>
            <ac:inkMk id="117" creationId="{6E66DFA2-A00E-411D-A05D-F46201AC5067}"/>
          </ac:inkMkLst>
        </pc:inkChg>
        <pc:inkChg chg="add mod">
          <ac:chgData name="Aniket Chhabra" userId="598e0514-bef3-4e71-b6aa-f2edd6441cff" providerId="ADAL" clId="{3C62E95B-14AF-4972-80A8-E7262BB79806}" dt="2022-03-06T04:23:33.457" v="298"/>
          <ac:inkMkLst>
            <pc:docMk/>
            <pc:sldMk cId="0" sldId="258"/>
            <ac:inkMk id="118" creationId="{B14E4940-D8A3-42AE-AF7A-67E7730B62AB}"/>
          </ac:inkMkLst>
        </pc:inkChg>
        <pc:inkChg chg="add mod">
          <ac:chgData name="Aniket Chhabra" userId="598e0514-bef3-4e71-b6aa-f2edd6441cff" providerId="ADAL" clId="{3C62E95B-14AF-4972-80A8-E7262BB79806}" dt="2022-03-06T04:23:33.457" v="298"/>
          <ac:inkMkLst>
            <pc:docMk/>
            <pc:sldMk cId="0" sldId="258"/>
            <ac:inkMk id="119" creationId="{D99F90AE-E224-429C-B1F1-BF4CBAD6F72B}"/>
          </ac:inkMkLst>
        </pc:inkChg>
        <pc:inkChg chg="add mod">
          <ac:chgData name="Aniket Chhabra" userId="598e0514-bef3-4e71-b6aa-f2edd6441cff" providerId="ADAL" clId="{3C62E95B-14AF-4972-80A8-E7262BB79806}" dt="2022-03-06T04:23:33.457" v="298"/>
          <ac:inkMkLst>
            <pc:docMk/>
            <pc:sldMk cId="0" sldId="258"/>
            <ac:inkMk id="120" creationId="{6D688269-490D-47F4-A727-42FCB508C808}"/>
          </ac:inkMkLst>
        </pc:inkChg>
        <pc:inkChg chg="add mod">
          <ac:chgData name="Aniket Chhabra" userId="598e0514-bef3-4e71-b6aa-f2edd6441cff" providerId="ADAL" clId="{3C62E95B-14AF-4972-80A8-E7262BB79806}" dt="2022-03-06T04:23:33.457" v="298"/>
          <ac:inkMkLst>
            <pc:docMk/>
            <pc:sldMk cId="0" sldId="258"/>
            <ac:inkMk id="121" creationId="{0695321B-DEE2-4F9A-8650-0C687A62701F}"/>
          </ac:inkMkLst>
        </pc:inkChg>
        <pc:inkChg chg="add mod">
          <ac:chgData name="Aniket Chhabra" userId="598e0514-bef3-4e71-b6aa-f2edd6441cff" providerId="ADAL" clId="{3C62E95B-14AF-4972-80A8-E7262BB79806}" dt="2022-03-06T04:23:33.457" v="298"/>
          <ac:inkMkLst>
            <pc:docMk/>
            <pc:sldMk cId="0" sldId="258"/>
            <ac:inkMk id="122" creationId="{536372B8-2DE9-411F-A859-3EC7418F8421}"/>
          </ac:inkMkLst>
        </pc:inkChg>
        <pc:inkChg chg="add mod">
          <ac:chgData name="Aniket Chhabra" userId="598e0514-bef3-4e71-b6aa-f2edd6441cff" providerId="ADAL" clId="{3C62E95B-14AF-4972-80A8-E7262BB79806}" dt="2022-03-06T04:23:33.457" v="298"/>
          <ac:inkMkLst>
            <pc:docMk/>
            <pc:sldMk cId="0" sldId="258"/>
            <ac:inkMk id="123" creationId="{B3282758-92DE-45F4-BDC1-EDBAF4F11F73}"/>
          </ac:inkMkLst>
        </pc:inkChg>
        <pc:inkChg chg="add mod">
          <ac:chgData name="Aniket Chhabra" userId="598e0514-bef3-4e71-b6aa-f2edd6441cff" providerId="ADAL" clId="{3C62E95B-14AF-4972-80A8-E7262BB79806}" dt="2022-03-06T04:23:33.457" v="298"/>
          <ac:inkMkLst>
            <pc:docMk/>
            <pc:sldMk cId="0" sldId="258"/>
            <ac:inkMk id="124" creationId="{1B60C70F-793D-4D75-8296-689FCBD307D2}"/>
          </ac:inkMkLst>
        </pc:inkChg>
        <pc:inkChg chg="add mod">
          <ac:chgData name="Aniket Chhabra" userId="598e0514-bef3-4e71-b6aa-f2edd6441cff" providerId="ADAL" clId="{3C62E95B-14AF-4972-80A8-E7262BB79806}" dt="2022-03-06T04:23:33.457" v="298"/>
          <ac:inkMkLst>
            <pc:docMk/>
            <pc:sldMk cId="0" sldId="258"/>
            <ac:inkMk id="125" creationId="{ACB1DB4B-4B3E-41F2-98BA-16418BF249F5}"/>
          </ac:inkMkLst>
        </pc:inkChg>
        <pc:inkChg chg="add mod">
          <ac:chgData name="Aniket Chhabra" userId="598e0514-bef3-4e71-b6aa-f2edd6441cff" providerId="ADAL" clId="{3C62E95B-14AF-4972-80A8-E7262BB79806}" dt="2022-03-06T04:23:33.457" v="298"/>
          <ac:inkMkLst>
            <pc:docMk/>
            <pc:sldMk cId="0" sldId="258"/>
            <ac:inkMk id="126" creationId="{1604FCAE-1AAF-449A-BFA9-E5FBD26C8D46}"/>
          </ac:inkMkLst>
        </pc:inkChg>
        <pc:inkChg chg="add mod">
          <ac:chgData name="Aniket Chhabra" userId="598e0514-bef3-4e71-b6aa-f2edd6441cff" providerId="ADAL" clId="{3C62E95B-14AF-4972-80A8-E7262BB79806}" dt="2022-03-06T04:23:33.457" v="298"/>
          <ac:inkMkLst>
            <pc:docMk/>
            <pc:sldMk cId="0" sldId="258"/>
            <ac:inkMk id="127" creationId="{2B934596-9A89-403B-B8A4-49B87878297A}"/>
          </ac:inkMkLst>
        </pc:inkChg>
        <pc:inkChg chg="add mod">
          <ac:chgData name="Aniket Chhabra" userId="598e0514-bef3-4e71-b6aa-f2edd6441cff" providerId="ADAL" clId="{3C62E95B-14AF-4972-80A8-E7262BB79806}" dt="2022-03-06T04:23:33.457" v="298"/>
          <ac:inkMkLst>
            <pc:docMk/>
            <pc:sldMk cId="0" sldId="258"/>
            <ac:inkMk id="128" creationId="{A16028C5-E168-42BF-BDC7-319A3ABAE922}"/>
          </ac:inkMkLst>
        </pc:inkChg>
        <pc:inkChg chg="add mod">
          <ac:chgData name="Aniket Chhabra" userId="598e0514-bef3-4e71-b6aa-f2edd6441cff" providerId="ADAL" clId="{3C62E95B-14AF-4972-80A8-E7262BB79806}" dt="2022-03-06T04:23:33.457" v="298"/>
          <ac:inkMkLst>
            <pc:docMk/>
            <pc:sldMk cId="0" sldId="258"/>
            <ac:inkMk id="130" creationId="{69E91FB2-C36F-434D-B55A-CD8661222C4B}"/>
          </ac:inkMkLst>
        </pc:inkChg>
        <pc:inkChg chg="add mod">
          <ac:chgData name="Aniket Chhabra" userId="598e0514-bef3-4e71-b6aa-f2edd6441cff" providerId="ADAL" clId="{3C62E95B-14AF-4972-80A8-E7262BB79806}" dt="2022-03-06T04:23:33.457" v="298"/>
          <ac:inkMkLst>
            <pc:docMk/>
            <pc:sldMk cId="0" sldId="258"/>
            <ac:inkMk id="131" creationId="{FB5B4F21-E3E5-402D-A5B6-7B08E88A45DF}"/>
          </ac:inkMkLst>
        </pc:inkChg>
        <pc:inkChg chg="add mod">
          <ac:chgData name="Aniket Chhabra" userId="598e0514-bef3-4e71-b6aa-f2edd6441cff" providerId="ADAL" clId="{3C62E95B-14AF-4972-80A8-E7262BB79806}" dt="2022-03-06T04:23:33.457" v="298"/>
          <ac:inkMkLst>
            <pc:docMk/>
            <pc:sldMk cId="0" sldId="258"/>
            <ac:inkMk id="132" creationId="{C0F4A91A-787D-4846-980F-479A219859AA}"/>
          </ac:inkMkLst>
        </pc:inkChg>
        <pc:inkChg chg="add mod">
          <ac:chgData name="Aniket Chhabra" userId="598e0514-bef3-4e71-b6aa-f2edd6441cff" providerId="ADAL" clId="{3C62E95B-14AF-4972-80A8-E7262BB79806}" dt="2022-03-06T04:23:33.457" v="298"/>
          <ac:inkMkLst>
            <pc:docMk/>
            <pc:sldMk cId="0" sldId="258"/>
            <ac:inkMk id="133" creationId="{3CC52470-18E8-43FC-B38B-C57279B43B3A}"/>
          </ac:inkMkLst>
        </pc:inkChg>
        <pc:inkChg chg="add mod">
          <ac:chgData name="Aniket Chhabra" userId="598e0514-bef3-4e71-b6aa-f2edd6441cff" providerId="ADAL" clId="{3C62E95B-14AF-4972-80A8-E7262BB79806}" dt="2022-03-06T04:23:33.457" v="298"/>
          <ac:inkMkLst>
            <pc:docMk/>
            <pc:sldMk cId="0" sldId="258"/>
            <ac:inkMk id="134" creationId="{FFFF423F-BB87-4EA0-863C-E3DB5CE9A2AB}"/>
          </ac:inkMkLst>
        </pc:inkChg>
        <pc:inkChg chg="add mod">
          <ac:chgData name="Aniket Chhabra" userId="598e0514-bef3-4e71-b6aa-f2edd6441cff" providerId="ADAL" clId="{3C62E95B-14AF-4972-80A8-E7262BB79806}" dt="2022-03-06T04:21:09.778" v="276"/>
          <ac:inkMkLst>
            <pc:docMk/>
            <pc:sldMk cId="0" sldId="258"/>
            <ac:inkMk id="136" creationId="{15F98A62-B9EA-4EC1-99CE-80360BAC4FBD}"/>
          </ac:inkMkLst>
        </pc:inkChg>
        <pc:inkChg chg="add mod">
          <ac:chgData name="Aniket Chhabra" userId="598e0514-bef3-4e71-b6aa-f2edd6441cff" providerId="ADAL" clId="{3C62E95B-14AF-4972-80A8-E7262BB79806}" dt="2022-03-06T04:21:09.778" v="276"/>
          <ac:inkMkLst>
            <pc:docMk/>
            <pc:sldMk cId="0" sldId="258"/>
            <ac:inkMk id="137" creationId="{2BB76172-DF76-4D1D-AE42-7AA2B89F5374}"/>
          </ac:inkMkLst>
        </pc:inkChg>
        <pc:inkChg chg="add mod">
          <ac:chgData name="Aniket Chhabra" userId="598e0514-bef3-4e71-b6aa-f2edd6441cff" providerId="ADAL" clId="{3C62E95B-14AF-4972-80A8-E7262BB79806}" dt="2022-03-06T04:21:09.778" v="276"/>
          <ac:inkMkLst>
            <pc:docMk/>
            <pc:sldMk cId="0" sldId="258"/>
            <ac:inkMk id="138" creationId="{97991543-72CE-4D01-AA8D-129938308DB9}"/>
          </ac:inkMkLst>
        </pc:inkChg>
        <pc:inkChg chg="add mod">
          <ac:chgData name="Aniket Chhabra" userId="598e0514-bef3-4e71-b6aa-f2edd6441cff" providerId="ADAL" clId="{3C62E95B-14AF-4972-80A8-E7262BB79806}" dt="2022-03-06T04:21:09.778" v="276"/>
          <ac:inkMkLst>
            <pc:docMk/>
            <pc:sldMk cId="0" sldId="258"/>
            <ac:inkMk id="139" creationId="{E42EF3B1-3A7D-4B51-88C9-49A3DC31E85D}"/>
          </ac:inkMkLst>
        </pc:inkChg>
        <pc:inkChg chg="add mod">
          <ac:chgData name="Aniket Chhabra" userId="598e0514-bef3-4e71-b6aa-f2edd6441cff" providerId="ADAL" clId="{3C62E95B-14AF-4972-80A8-E7262BB79806}" dt="2022-03-06T04:21:09.778" v="276"/>
          <ac:inkMkLst>
            <pc:docMk/>
            <pc:sldMk cId="0" sldId="258"/>
            <ac:inkMk id="140" creationId="{2211F64F-7707-4F02-AD9F-79F785614D30}"/>
          </ac:inkMkLst>
        </pc:inkChg>
        <pc:inkChg chg="add mod">
          <ac:chgData name="Aniket Chhabra" userId="598e0514-bef3-4e71-b6aa-f2edd6441cff" providerId="ADAL" clId="{3C62E95B-14AF-4972-80A8-E7262BB79806}" dt="2022-03-06T04:21:09.778" v="276"/>
          <ac:inkMkLst>
            <pc:docMk/>
            <pc:sldMk cId="0" sldId="258"/>
            <ac:inkMk id="141" creationId="{10FE623A-06AE-41D4-91D3-884695A89F42}"/>
          </ac:inkMkLst>
        </pc:inkChg>
        <pc:inkChg chg="add mod">
          <ac:chgData name="Aniket Chhabra" userId="598e0514-bef3-4e71-b6aa-f2edd6441cff" providerId="ADAL" clId="{3C62E95B-14AF-4972-80A8-E7262BB79806}" dt="2022-03-06T04:21:09.778" v="276"/>
          <ac:inkMkLst>
            <pc:docMk/>
            <pc:sldMk cId="0" sldId="258"/>
            <ac:inkMk id="144" creationId="{A0905757-1B5B-43FF-8CD7-03E38CDC155E}"/>
          </ac:inkMkLst>
        </pc:inkChg>
        <pc:inkChg chg="add mod">
          <ac:chgData name="Aniket Chhabra" userId="598e0514-bef3-4e71-b6aa-f2edd6441cff" providerId="ADAL" clId="{3C62E95B-14AF-4972-80A8-E7262BB79806}" dt="2022-03-06T04:21:09.778" v="276"/>
          <ac:inkMkLst>
            <pc:docMk/>
            <pc:sldMk cId="0" sldId="258"/>
            <ac:inkMk id="145" creationId="{AC226F60-ED3F-40F5-A32A-51603B3FF10E}"/>
          </ac:inkMkLst>
        </pc:inkChg>
        <pc:inkChg chg="add mod">
          <ac:chgData name="Aniket Chhabra" userId="598e0514-bef3-4e71-b6aa-f2edd6441cff" providerId="ADAL" clId="{3C62E95B-14AF-4972-80A8-E7262BB79806}" dt="2022-03-06T04:21:09.778" v="276"/>
          <ac:inkMkLst>
            <pc:docMk/>
            <pc:sldMk cId="0" sldId="258"/>
            <ac:inkMk id="146" creationId="{AB6AEA2B-231B-41F1-BD97-D7F3F31208EF}"/>
          </ac:inkMkLst>
        </pc:inkChg>
        <pc:inkChg chg="add mod">
          <ac:chgData name="Aniket Chhabra" userId="598e0514-bef3-4e71-b6aa-f2edd6441cff" providerId="ADAL" clId="{3C62E95B-14AF-4972-80A8-E7262BB79806}" dt="2022-03-06T04:21:09.778" v="276"/>
          <ac:inkMkLst>
            <pc:docMk/>
            <pc:sldMk cId="0" sldId="258"/>
            <ac:inkMk id="147" creationId="{C0A48C60-4CD6-4E87-BCE1-357C9657F703}"/>
          </ac:inkMkLst>
        </pc:inkChg>
        <pc:inkChg chg="add mod">
          <ac:chgData name="Aniket Chhabra" userId="598e0514-bef3-4e71-b6aa-f2edd6441cff" providerId="ADAL" clId="{3C62E95B-14AF-4972-80A8-E7262BB79806}" dt="2022-03-06T04:21:09.778" v="276"/>
          <ac:inkMkLst>
            <pc:docMk/>
            <pc:sldMk cId="0" sldId="258"/>
            <ac:inkMk id="148" creationId="{7EAE6B00-C0C3-4B2D-BA21-0320F6EC9DAB}"/>
          </ac:inkMkLst>
        </pc:inkChg>
        <pc:inkChg chg="add mod">
          <ac:chgData name="Aniket Chhabra" userId="598e0514-bef3-4e71-b6aa-f2edd6441cff" providerId="ADAL" clId="{3C62E95B-14AF-4972-80A8-E7262BB79806}" dt="2022-03-06T04:21:09.778" v="276"/>
          <ac:inkMkLst>
            <pc:docMk/>
            <pc:sldMk cId="0" sldId="258"/>
            <ac:inkMk id="149" creationId="{7B355EB3-69E8-46AE-9301-32030C5A3D8E}"/>
          </ac:inkMkLst>
        </pc:inkChg>
        <pc:inkChg chg="add mod">
          <ac:chgData name="Aniket Chhabra" userId="598e0514-bef3-4e71-b6aa-f2edd6441cff" providerId="ADAL" clId="{3C62E95B-14AF-4972-80A8-E7262BB79806}" dt="2022-03-06T04:21:09.778" v="276"/>
          <ac:inkMkLst>
            <pc:docMk/>
            <pc:sldMk cId="0" sldId="258"/>
            <ac:inkMk id="150" creationId="{CF1C9475-7953-4DA4-AAC4-2E80CA4764BF}"/>
          </ac:inkMkLst>
        </pc:inkChg>
        <pc:inkChg chg="add mod">
          <ac:chgData name="Aniket Chhabra" userId="598e0514-bef3-4e71-b6aa-f2edd6441cff" providerId="ADAL" clId="{3C62E95B-14AF-4972-80A8-E7262BB79806}" dt="2022-03-06T04:21:09.778" v="276"/>
          <ac:inkMkLst>
            <pc:docMk/>
            <pc:sldMk cId="0" sldId="258"/>
            <ac:inkMk id="151" creationId="{2F628E5B-B49E-4548-B1F6-E0FAFF487EF9}"/>
          </ac:inkMkLst>
        </pc:inkChg>
        <pc:inkChg chg="add mod">
          <ac:chgData name="Aniket Chhabra" userId="598e0514-bef3-4e71-b6aa-f2edd6441cff" providerId="ADAL" clId="{3C62E95B-14AF-4972-80A8-E7262BB79806}" dt="2022-03-06T04:21:09.778" v="276"/>
          <ac:inkMkLst>
            <pc:docMk/>
            <pc:sldMk cId="0" sldId="258"/>
            <ac:inkMk id="152" creationId="{A8453FD5-CDC2-4D55-9B69-FC071F346752}"/>
          </ac:inkMkLst>
        </pc:inkChg>
        <pc:inkChg chg="add mod">
          <ac:chgData name="Aniket Chhabra" userId="598e0514-bef3-4e71-b6aa-f2edd6441cff" providerId="ADAL" clId="{3C62E95B-14AF-4972-80A8-E7262BB79806}" dt="2022-03-06T04:21:09.778" v="276"/>
          <ac:inkMkLst>
            <pc:docMk/>
            <pc:sldMk cId="0" sldId="258"/>
            <ac:inkMk id="153" creationId="{DB55A837-9BA0-447E-B14B-47CE1718EAC5}"/>
          </ac:inkMkLst>
        </pc:inkChg>
        <pc:inkChg chg="add mod">
          <ac:chgData name="Aniket Chhabra" userId="598e0514-bef3-4e71-b6aa-f2edd6441cff" providerId="ADAL" clId="{3C62E95B-14AF-4972-80A8-E7262BB79806}" dt="2022-03-06T04:21:09.778" v="276"/>
          <ac:inkMkLst>
            <pc:docMk/>
            <pc:sldMk cId="0" sldId="258"/>
            <ac:inkMk id="154" creationId="{D7DA3586-7501-467F-B8DD-D84F9061B5A5}"/>
          </ac:inkMkLst>
        </pc:inkChg>
        <pc:inkChg chg="add mod">
          <ac:chgData name="Aniket Chhabra" userId="598e0514-bef3-4e71-b6aa-f2edd6441cff" providerId="ADAL" clId="{3C62E95B-14AF-4972-80A8-E7262BB79806}" dt="2022-03-06T04:21:09.778" v="276"/>
          <ac:inkMkLst>
            <pc:docMk/>
            <pc:sldMk cId="0" sldId="258"/>
            <ac:inkMk id="155" creationId="{5D55596D-E3D4-427A-AF68-CF68418F2C6C}"/>
          </ac:inkMkLst>
        </pc:inkChg>
        <pc:inkChg chg="add mod">
          <ac:chgData name="Aniket Chhabra" userId="598e0514-bef3-4e71-b6aa-f2edd6441cff" providerId="ADAL" clId="{3C62E95B-14AF-4972-80A8-E7262BB79806}" dt="2022-03-06T04:21:09.778" v="276"/>
          <ac:inkMkLst>
            <pc:docMk/>
            <pc:sldMk cId="0" sldId="258"/>
            <ac:inkMk id="156" creationId="{BC32FB9E-879C-40B7-AA3E-40C538FF8319}"/>
          </ac:inkMkLst>
        </pc:inkChg>
        <pc:inkChg chg="add mod">
          <ac:chgData name="Aniket Chhabra" userId="598e0514-bef3-4e71-b6aa-f2edd6441cff" providerId="ADAL" clId="{3C62E95B-14AF-4972-80A8-E7262BB79806}" dt="2022-03-06T04:21:09.778" v="276"/>
          <ac:inkMkLst>
            <pc:docMk/>
            <pc:sldMk cId="0" sldId="258"/>
            <ac:inkMk id="157" creationId="{AD2C6BB7-CF9D-47C6-A933-5803A73F58CC}"/>
          </ac:inkMkLst>
        </pc:inkChg>
        <pc:inkChg chg="add mod">
          <ac:chgData name="Aniket Chhabra" userId="598e0514-bef3-4e71-b6aa-f2edd6441cff" providerId="ADAL" clId="{3C62E95B-14AF-4972-80A8-E7262BB79806}" dt="2022-03-06T04:21:09.778" v="276"/>
          <ac:inkMkLst>
            <pc:docMk/>
            <pc:sldMk cId="0" sldId="258"/>
            <ac:inkMk id="158" creationId="{A7B022A5-320A-4201-882D-AD54178136E8}"/>
          </ac:inkMkLst>
        </pc:inkChg>
        <pc:inkChg chg="add mod">
          <ac:chgData name="Aniket Chhabra" userId="598e0514-bef3-4e71-b6aa-f2edd6441cff" providerId="ADAL" clId="{3C62E95B-14AF-4972-80A8-E7262BB79806}" dt="2022-03-06T04:23:33.457" v="298"/>
          <ac:inkMkLst>
            <pc:docMk/>
            <pc:sldMk cId="0" sldId="258"/>
            <ac:inkMk id="162" creationId="{8EE61CE6-D070-473A-83D1-C0D701708380}"/>
          </ac:inkMkLst>
        </pc:inkChg>
        <pc:inkChg chg="add mod">
          <ac:chgData name="Aniket Chhabra" userId="598e0514-bef3-4e71-b6aa-f2edd6441cff" providerId="ADAL" clId="{3C62E95B-14AF-4972-80A8-E7262BB79806}" dt="2022-03-06T04:23:33.457" v="298"/>
          <ac:inkMkLst>
            <pc:docMk/>
            <pc:sldMk cId="0" sldId="258"/>
            <ac:inkMk id="163" creationId="{19CF967C-63D1-45C1-AB65-4E99CDE9112B}"/>
          </ac:inkMkLst>
        </pc:inkChg>
        <pc:inkChg chg="add mod">
          <ac:chgData name="Aniket Chhabra" userId="598e0514-bef3-4e71-b6aa-f2edd6441cff" providerId="ADAL" clId="{3C62E95B-14AF-4972-80A8-E7262BB79806}" dt="2022-03-06T04:23:33.457" v="298"/>
          <ac:inkMkLst>
            <pc:docMk/>
            <pc:sldMk cId="0" sldId="258"/>
            <ac:inkMk id="164" creationId="{62C3EE2C-DBF0-444B-8C01-C825FCBD5C59}"/>
          </ac:inkMkLst>
        </pc:inkChg>
        <pc:inkChg chg="add mod">
          <ac:chgData name="Aniket Chhabra" userId="598e0514-bef3-4e71-b6aa-f2edd6441cff" providerId="ADAL" clId="{3C62E95B-14AF-4972-80A8-E7262BB79806}" dt="2022-03-06T04:23:33.457" v="298"/>
          <ac:inkMkLst>
            <pc:docMk/>
            <pc:sldMk cId="0" sldId="258"/>
            <ac:inkMk id="165" creationId="{941B49D1-3B31-484C-BDFF-13303DD82E65}"/>
          </ac:inkMkLst>
        </pc:inkChg>
        <pc:inkChg chg="add mod">
          <ac:chgData name="Aniket Chhabra" userId="598e0514-bef3-4e71-b6aa-f2edd6441cff" providerId="ADAL" clId="{3C62E95B-14AF-4972-80A8-E7262BB79806}" dt="2022-03-06T04:23:33.457" v="298"/>
          <ac:inkMkLst>
            <pc:docMk/>
            <pc:sldMk cId="0" sldId="258"/>
            <ac:inkMk id="166" creationId="{754A1B81-F84E-4942-A0E7-CF7B2C52A2A1}"/>
          </ac:inkMkLst>
        </pc:inkChg>
        <pc:inkChg chg="add mod">
          <ac:chgData name="Aniket Chhabra" userId="598e0514-bef3-4e71-b6aa-f2edd6441cff" providerId="ADAL" clId="{3C62E95B-14AF-4972-80A8-E7262BB79806}" dt="2022-03-06T04:23:33.457" v="298"/>
          <ac:inkMkLst>
            <pc:docMk/>
            <pc:sldMk cId="0" sldId="258"/>
            <ac:inkMk id="167" creationId="{62B81DEB-8ADD-40AE-9BE3-C4FCFF052464}"/>
          </ac:inkMkLst>
        </pc:inkChg>
        <pc:inkChg chg="add mod">
          <ac:chgData name="Aniket Chhabra" userId="598e0514-bef3-4e71-b6aa-f2edd6441cff" providerId="ADAL" clId="{3C62E95B-14AF-4972-80A8-E7262BB79806}" dt="2022-03-06T04:23:33.457" v="298"/>
          <ac:inkMkLst>
            <pc:docMk/>
            <pc:sldMk cId="0" sldId="258"/>
            <ac:inkMk id="168" creationId="{628024AE-3104-40B3-BD42-85974FAAFEAB}"/>
          </ac:inkMkLst>
        </pc:inkChg>
        <pc:inkChg chg="add mod">
          <ac:chgData name="Aniket Chhabra" userId="598e0514-bef3-4e71-b6aa-f2edd6441cff" providerId="ADAL" clId="{3C62E95B-14AF-4972-80A8-E7262BB79806}" dt="2022-03-06T04:23:33.457" v="298"/>
          <ac:inkMkLst>
            <pc:docMk/>
            <pc:sldMk cId="0" sldId="258"/>
            <ac:inkMk id="169" creationId="{2035C45A-2623-4BB2-A8AE-7C19081CAFAA}"/>
          </ac:inkMkLst>
        </pc:inkChg>
        <pc:inkChg chg="add mod">
          <ac:chgData name="Aniket Chhabra" userId="598e0514-bef3-4e71-b6aa-f2edd6441cff" providerId="ADAL" clId="{3C62E95B-14AF-4972-80A8-E7262BB79806}" dt="2022-03-06T04:23:33.457" v="298"/>
          <ac:inkMkLst>
            <pc:docMk/>
            <pc:sldMk cId="0" sldId="258"/>
            <ac:inkMk id="170" creationId="{811F9C47-393E-46C8-96B5-88D16D442B49}"/>
          </ac:inkMkLst>
        </pc:inkChg>
        <pc:inkChg chg="add mod">
          <ac:chgData name="Aniket Chhabra" userId="598e0514-bef3-4e71-b6aa-f2edd6441cff" providerId="ADAL" clId="{3C62E95B-14AF-4972-80A8-E7262BB79806}" dt="2022-03-06T04:23:33.457" v="298"/>
          <ac:inkMkLst>
            <pc:docMk/>
            <pc:sldMk cId="0" sldId="258"/>
            <ac:inkMk id="171" creationId="{5003C8C0-E2BE-4854-A61A-B02CB97ADBC9}"/>
          </ac:inkMkLst>
        </pc:inkChg>
        <pc:inkChg chg="add mod">
          <ac:chgData name="Aniket Chhabra" userId="598e0514-bef3-4e71-b6aa-f2edd6441cff" providerId="ADAL" clId="{3C62E95B-14AF-4972-80A8-E7262BB79806}" dt="2022-03-06T04:23:33.457" v="298"/>
          <ac:inkMkLst>
            <pc:docMk/>
            <pc:sldMk cId="0" sldId="258"/>
            <ac:inkMk id="172" creationId="{60A1A971-9F7B-4C2B-855B-E815E17B34EC}"/>
          </ac:inkMkLst>
        </pc:inkChg>
        <pc:inkChg chg="add mod">
          <ac:chgData name="Aniket Chhabra" userId="598e0514-bef3-4e71-b6aa-f2edd6441cff" providerId="ADAL" clId="{3C62E95B-14AF-4972-80A8-E7262BB79806}" dt="2022-03-06T04:23:33.457" v="298"/>
          <ac:inkMkLst>
            <pc:docMk/>
            <pc:sldMk cId="0" sldId="258"/>
            <ac:inkMk id="173" creationId="{66B89CF5-0B33-4CD2-956D-A27D3534218E}"/>
          </ac:inkMkLst>
        </pc:inkChg>
        <pc:inkChg chg="add mod">
          <ac:chgData name="Aniket Chhabra" userId="598e0514-bef3-4e71-b6aa-f2edd6441cff" providerId="ADAL" clId="{3C62E95B-14AF-4972-80A8-E7262BB79806}" dt="2022-03-06T04:23:33.457" v="298"/>
          <ac:inkMkLst>
            <pc:docMk/>
            <pc:sldMk cId="0" sldId="258"/>
            <ac:inkMk id="174" creationId="{9C14728A-EA44-4F88-A085-2F6C824CB424}"/>
          </ac:inkMkLst>
        </pc:inkChg>
        <pc:inkChg chg="add mod">
          <ac:chgData name="Aniket Chhabra" userId="598e0514-bef3-4e71-b6aa-f2edd6441cff" providerId="ADAL" clId="{3C62E95B-14AF-4972-80A8-E7262BB79806}" dt="2022-03-06T04:23:33.457" v="298"/>
          <ac:inkMkLst>
            <pc:docMk/>
            <pc:sldMk cId="0" sldId="258"/>
            <ac:inkMk id="175" creationId="{02B0D400-FCD9-4E2D-B5E9-2021742C16FD}"/>
          </ac:inkMkLst>
        </pc:inkChg>
        <pc:inkChg chg="add mod">
          <ac:chgData name="Aniket Chhabra" userId="598e0514-bef3-4e71-b6aa-f2edd6441cff" providerId="ADAL" clId="{3C62E95B-14AF-4972-80A8-E7262BB79806}" dt="2022-03-06T04:23:33.457" v="298"/>
          <ac:inkMkLst>
            <pc:docMk/>
            <pc:sldMk cId="0" sldId="258"/>
            <ac:inkMk id="176" creationId="{6604130E-5E89-423A-BD4D-1A4DCFC46E28}"/>
          </ac:inkMkLst>
        </pc:inkChg>
        <pc:inkChg chg="add mod">
          <ac:chgData name="Aniket Chhabra" userId="598e0514-bef3-4e71-b6aa-f2edd6441cff" providerId="ADAL" clId="{3C62E95B-14AF-4972-80A8-E7262BB79806}" dt="2022-03-06T04:23:33.457" v="298"/>
          <ac:inkMkLst>
            <pc:docMk/>
            <pc:sldMk cId="0" sldId="258"/>
            <ac:inkMk id="177" creationId="{553BFF7D-258E-4EA0-8ADC-FC960D904210}"/>
          </ac:inkMkLst>
        </pc:inkChg>
        <pc:inkChg chg="add mod">
          <ac:chgData name="Aniket Chhabra" userId="598e0514-bef3-4e71-b6aa-f2edd6441cff" providerId="ADAL" clId="{3C62E95B-14AF-4972-80A8-E7262BB79806}" dt="2022-03-06T04:23:33.457" v="298"/>
          <ac:inkMkLst>
            <pc:docMk/>
            <pc:sldMk cId="0" sldId="258"/>
            <ac:inkMk id="178" creationId="{8CE3C5E3-E4F7-425C-B1F1-E91EF8087B82}"/>
          </ac:inkMkLst>
        </pc:inkChg>
        <pc:inkChg chg="add mod">
          <ac:chgData name="Aniket Chhabra" userId="598e0514-bef3-4e71-b6aa-f2edd6441cff" providerId="ADAL" clId="{3C62E95B-14AF-4972-80A8-E7262BB79806}" dt="2022-03-06T04:23:33.457" v="298"/>
          <ac:inkMkLst>
            <pc:docMk/>
            <pc:sldMk cId="0" sldId="258"/>
            <ac:inkMk id="179" creationId="{30113618-A74B-4865-AD8E-4F1D94DB126B}"/>
          </ac:inkMkLst>
        </pc:inkChg>
        <pc:inkChg chg="add mod">
          <ac:chgData name="Aniket Chhabra" userId="598e0514-bef3-4e71-b6aa-f2edd6441cff" providerId="ADAL" clId="{3C62E95B-14AF-4972-80A8-E7262BB79806}" dt="2022-03-06T04:23:33.457" v="298"/>
          <ac:inkMkLst>
            <pc:docMk/>
            <pc:sldMk cId="0" sldId="258"/>
            <ac:inkMk id="180" creationId="{E07AD66E-35A3-4B07-AE39-07B996EB6356}"/>
          </ac:inkMkLst>
        </pc:inkChg>
        <pc:inkChg chg="add mod">
          <ac:chgData name="Aniket Chhabra" userId="598e0514-bef3-4e71-b6aa-f2edd6441cff" providerId="ADAL" clId="{3C62E95B-14AF-4972-80A8-E7262BB79806}" dt="2022-03-06T04:23:33.457" v="298"/>
          <ac:inkMkLst>
            <pc:docMk/>
            <pc:sldMk cId="0" sldId="258"/>
            <ac:inkMk id="181" creationId="{76F4AA9F-265F-4604-B551-A173632585C7}"/>
          </ac:inkMkLst>
        </pc:inkChg>
        <pc:inkChg chg="add mod">
          <ac:chgData name="Aniket Chhabra" userId="598e0514-bef3-4e71-b6aa-f2edd6441cff" providerId="ADAL" clId="{3C62E95B-14AF-4972-80A8-E7262BB79806}" dt="2022-03-06T04:23:33.457" v="298"/>
          <ac:inkMkLst>
            <pc:docMk/>
            <pc:sldMk cId="0" sldId="258"/>
            <ac:inkMk id="182" creationId="{072881E3-542C-4EF4-B01C-C280D00880AF}"/>
          </ac:inkMkLst>
        </pc:inkChg>
      </pc:sldChg>
      <pc:sldChg chg="delSp mod">
        <pc:chgData name="Aniket Chhabra" userId="598e0514-bef3-4e71-b6aa-f2edd6441cff" providerId="ADAL" clId="{3C62E95B-14AF-4972-80A8-E7262BB79806}" dt="2022-03-05T09:55:01.244" v="0" actId="478"/>
        <pc:sldMkLst>
          <pc:docMk/>
          <pc:sldMk cId="0" sldId="266"/>
        </pc:sldMkLst>
        <pc:spChg chg="del">
          <ac:chgData name="Aniket Chhabra" userId="598e0514-bef3-4e71-b6aa-f2edd6441cff" providerId="ADAL" clId="{3C62E95B-14AF-4972-80A8-E7262BB79806}" dt="2022-03-05T09:55:01.244" v="0" actId="478"/>
          <ac:spMkLst>
            <pc:docMk/>
            <pc:sldMk cId="0" sldId="266"/>
            <ac:spMk id="125" creationId="{00000000-0000-0000-0000-000000000000}"/>
          </ac:spMkLst>
        </pc:spChg>
      </pc:sldChg>
      <pc:sldChg chg="delSp modSp mod">
        <pc:chgData name="Aniket Chhabra" userId="598e0514-bef3-4e71-b6aa-f2edd6441cff" providerId="ADAL" clId="{3C62E95B-14AF-4972-80A8-E7262BB79806}" dt="2022-03-05T10:18:28.141" v="10" actId="1036"/>
        <pc:sldMkLst>
          <pc:docMk/>
          <pc:sldMk cId="0" sldId="267"/>
        </pc:sldMkLst>
        <pc:spChg chg="del">
          <ac:chgData name="Aniket Chhabra" userId="598e0514-bef3-4e71-b6aa-f2edd6441cff" providerId="ADAL" clId="{3C62E95B-14AF-4972-80A8-E7262BB79806}" dt="2022-03-05T09:55:09.631" v="2" actId="478"/>
          <ac:spMkLst>
            <pc:docMk/>
            <pc:sldMk cId="0" sldId="267"/>
            <ac:spMk id="132" creationId="{00000000-0000-0000-0000-000000000000}"/>
          </ac:spMkLst>
        </pc:spChg>
        <pc:picChg chg="mod">
          <ac:chgData name="Aniket Chhabra" userId="598e0514-bef3-4e71-b6aa-f2edd6441cff" providerId="ADAL" clId="{3C62E95B-14AF-4972-80A8-E7262BB79806}" dt="2022-03-05T10:18:28.141" v="10" actId="1036"/>
          <ac:picMkLst>
            <pc:docMk/>
            <pc:sldMk cId="0" sldId="267"/>
            <ac:picMk id="133" creationId="{00000000-0000-0000-0000-000000000000}"/>
          </ac:picMkLst>
        </pc:picChg>
      </pc:sldChg>
      <pc:sldChg chg="addSp delSp modSp mod">
        <pc:chgData name="Aniket Chhabra" userId="598e0514-bef3-4e71-b6aa-f2edd6441cff" providerId="ADAL" clId="{3C62E95B-14AF-4972-80A8-E7262BB79806}" dt="2022-03-05T10:19:22.440" v="59"/>
        <pc:sldMkLst>
          <pc:docMk/>
          <pc:sldMk cId="0" sldId="268"/>
        </pc:sldMkLst>
        <pc:spChg chg="del">
          <ac:chgData name="Aniket Chhabra" userId="598e0514-bef3-4e71-b6aa-f2edd6441cff" providerId="ADAL" clId="{3C62E95B-14AF-4972-80A8-E7262BB79806}" dt="2022-03-05T09:56:02.811" v="5" actId="478"/>
          <ac:spMkLst>
            <pc:docMk/>
            <pc:sldMk cId="0" sldId="268"/>
            <ac:spMk id="139" creationId="{00000000-0000-0000-0000-000000000000}"/>
          </ac:spMkLst>
        </pc:spChg>
        <pc:grpChg chg="mod">
          <ac:chgData name="Aniket Chhabra" userId="598e0514-bef3-4e71-b6aa-f2edd6441cff" providerId="ADAL" clId="{3C62E95B-14AF-4972-80A8-E7262BB79806}" dt="2022-03-05T10:18:46.378" v="21"/>
          <ac:grpSpMkLst>
            <pc:docMk/>
            <pc:sldMk cId="0" sldId="268"/>
            <ac:grpSpMk id="8" creationId="{CC9A9E44-4134-4C8A-9BD4-F1B21F7C895E}"/>
          </ac:grpSpMkLst>
        </pc:grpChg>
        <pc:grpChg chg="del mod">
          <ac:chgData name="Aniket Chhabra" userId="598e0514-bef3-4e71-b6aa-f2edd6441cff" providerId="ADAL" clId="{3C62E95B-14AF-4972-80A8-E7262BB79806}" dt="2022-03-05T10:18:57.500" v="45"/>
          <ac:grpSpMkLst>
            <pc:docMk/>
            <pc:sldMk cId="0" sldId="268"/>
            <ac:grpSpMk id="19" creationId="{E56E74AF-5B33-48A1-AE4A-A6A0D3A497AF}"/>
          </ac:grpSpMkLst>
        </pc:grpChg>
        <pc:grpChg chg="mod">
          <ac:chgData name="Aniket Chhabra" userId="598e0514-bef3-4e71-b6aa-f2edd6441cff" providerId="ADAL" clId="{3C62E95B-14AF-4972-80A8-E7262BB79806}" dt="2022-03-05T10:18:57.500" v="45"/>
          <ac:grpSpMkLst>
            <pc:docMk/>
            <pc:sldMk cId="0" sldId="268"/>
            <ac:grpSpMk id="28" creationId="{87F93D94-54B6-4B9D-9606-AF575CD99F07}"/>
          </ac:grpSpMkLst>
        </pc:grpChg>
        <pc:grpChg chg="mod">
          <ac:chgData name="Aniket Chhabra" userId="598e0514-bef3-4e71-b6aa-f2edd6441cff" providerId="ADAL" clId="{3C62E95B-14AF-4972-80A8-E7262BB79806}" dt="2022-03-05T10:18:57.500" v="45"/>
          <ac:grpSpMkLst>
            <pc:docMk/>
            <pc:sldMk cId="0" sldId="268"/>
            <ac:grpSpMk id="29" creationId="{EAF5CC15-0365-4C12-BBD9-8A267C2C65A4}"/>
          </ac:grpSpMkLst>
        </pc:grpChg>
        <pc:grpChg chg="mod">
          <ac:chgData name="Aniket Chhabra" userId="598e0514-bef3-4e71-b6aa-f2edd6441cff" providerId="ADAL" clId="{3C62E95B-14AF-4972-80A8-E7262BB79806}" dt="2022-03-05T10:19:22.440" v="59"/>
          <ac:grpSpMkLst>
            <pc:docMk/>
            <pc:sldMk cId="0" sldId="268"/>
            <ac:grpSpMk id="142" creationId="{3D5057A1-448B-4397-B0DC-5157112A6459}"/>
          </ac:grpSpMkLst>
        </pc:grpChg>
        <pc:grpChg chg="mod">
          <ac:chgData name="Aniket Chhabra" userId="598e0514-bef3-4e71-b6aa-f2edd6441cff" providerId="ADAL" clId="{3C62E95B-14AF-4972-80A8-E7262BB79806}" dt="2022-03-05T10:19:22.440" v="59"/>
          <ac:grpSpMkLst>
            <pc:docMk/>
            <pc:sldMk cId="0" sldId="268"/>
            <ac:grpSpMk id="143" creationId="{5C29975A-03FA-4E04-B0F5-0099ED8B65C5}"/>
          </ac:grpSpMkLst>
        </pc:grpChg>
        <pc:picChg chg="mod">
          <ac:chgData name="Aniket Chhabra" userId="598e0514-bef3-4e71-b6aa-f2edd6441cff" providerId="ADAL" clId="{3C62E95B-14AF-4972-80A8-E7262BB79806}" dt="2022-03-05T09:56:07.740" v="8" actId="14100"/>
          <ac:picMkLst>
            <pc:docMk/>
            <pc:sldMk cId="0" sldId="268"/>
            <ac:picMk id="140" creationId="{00000000-0000-0000-0000-000000000000}"/>
          </ac:picMkLst>
        </pc:picChg>
        <pc:inkChg chg="add mod">
          <ac:chgData name="Aniket Chhabra" userId="598e0514-bef3-4e71-b6aa-f2edd6441cff" providerId="ADAL" clId="{3C62E95B-14AF-4972-80A8-E7262BB79806}" dt="2022-03-05T10:18:46.378" v="21"/>
          <ac:inkMkLst>
            <pc:docMk/>
            <pc:sldMk cId="0" sldId="268"/>
            <ac:inkMk id="2" creationId="{1F3032B6-840A-4210-9DBB-EDEA41742082}"/>
          </ac:inkMkLst>
        </pc:inkChg>
        <pc:inkChg chg="add mod">
          <ac:chgData name="Aniket Chhabra" userId="598e0514-bef3-4e71-b6aa-f2edd6441cff" providerId="ADAL" clId="{3C62E95B-14AF-4972-80A8-E7262BB79806}" dt="2022-03-05T10:18:46.378" v="21"/>
          <ac:inkMkLst>
            <pc:docMk/>
            <pc:sldMk cId="0" sldId="268"/>
            <ac:inkMk id="3" creationId="{D7A393EB-AC40-4784-BE60-3D978B4EF62D}"/>
          </ac:inkMkLst>
        </pc:inkChg>
        <pc:inkChg chg="add mod">
          <ac:chgData name="Aniket Chhabra" userId="598e0514-bef3-4e71-b6aa-f2edd6441cff" providerId="ADAL" clId="{3C62E95B-14AF-4972-80A8-E7262BB79806}" dt="2022-03-05T10:18:46.378" v="21"/>
          <ac:inkMkLst>
            <pc:docMk/>
            <pc:sldMk cId="0" sldId="268"/>
            <ac:inkMk id="4" creationId="{2C0438D2-BABE-4B0B-9028-7A5CFC5050DD}"/>
          </ac:inkMkLst>
        </pc:inkChg>
        <pc:inkChg chg="add del mod">
          <ac:chgData name="Aniket Chhabra" userId="598e0514-bef3-4e71-b6aa-f2edd6441cff" providerId="ADAL" clId="{3C62E95B-14AF-4972-80A8-E7262BB79806}" dt="2022-03-05T10:18:45.623" v="19"/>
          <ac:inkMkLst>
            <pc:docMk/>
            <pc:sldMk cId="0" sldId="268"/>
            <ac:inkMk id="5" creationId="{DDB91C0A-4F58-4714-9658-DBFADC1D6EBA}"/>
          </ac:inkMkLst>
        </pc:inkChg>
        <pc:inkChg chg="add del mod">
          <ac:chgData name="Aniket Chhabra" userId="598e0514-bef3-4e71-b6aa-f2edd6441cff" providerId="ADAL" clId="{3C62E95B-14AF-4972-80A8-E7262BB79806}" dt="2022-03-05T10:18:45.622" v="18"/>
          <ac:inkMkLst>
            <pc:docMk/>
            <pc:sldMk cId="0" sldId="268"/>
            <ac:inkMk id="6" creationId="{F473B3B1-797F-48C5-AB19-BDC6F20AAB94}"/>
          </ac:inkMkLst>
        </pc:inkChg>
        <pc:inkChg chg="add del mod">
          <ac:chgData name="Aniket Chhabra" userId="598e0514-bef3-4e71-b6aa-f2edd6441cff" providerId="ADAL" clId="{3C62E95B-14AF-4972-80A8-E7262BB79806}" dt="2022-03-05T10:18:46.378" v="21"/>
          <ac:inkMkLst>
            <pc:docMk/>
            <pc:sldMk cId="0" sldId="268"/>
            <ac:inkMk id="7" creationId="{B68691D3-2F19-405A-A564-55937CD3C6B6}"/>
          </ac:inkMkLst>
        </pc:inkChg>
        <pc:inkChg chg="add del">
          <ac:chgData name="Aniket Chhabra" userId="598e0514-bef3-4e71-b6aa-f2edd6441cff" providerId="ADAL" clId="{3C62E95B-14AF-4972-80A8-E7262BB79806}" dt="2022-03-05T10:18:49.056" v="30"/>
          <ac:inkMkLst>
            <pc:docMk/>
            <pc:sldMk cId="0" sldId="268"/>
            <ac:inkMk id="9" creationId="{B9B682FC-CDFA-4A41-B92A-E42985C29A9B}"/>
          </ac:inkMkLst>
        </pc:inkChg>
        <pc:inkChg chg="add mod">
          <ac:chgData name="Aniket Chhabra" userId="598e0514-bef3-4e71-b6aa-f2edd6441cff" providerId="ADAL" clId="{3C62E95B-14AF-4972-80A8-E7262BB79806}" dt="2022-03-05T10:18:57.500" v="45"/>
          <ac:inkMkLst>
            <pc:docMk/>
            <pc:sldMk cId="0" sldId="268"/>
            <ac:inkMk id="10" creationId="{EB50ACBC-1210-4EDA-9BC2-68339624302C}"/>
          </ac:inkMkLst>
        </pc:inkChg>
        <pc:inkChg chg="add del">
          <ac:chgData name="Aniket Chhabra" userId="598e0514-bef3-4e71-b6aa-f2edd6441cff" providerId="ADAL" clId="{3C62E95B-14AF-4972-80A8-E7262BB79806}" dt="2022-03-05T10:18:49.054" v="27"/>
          <ac:inkMkLst>
            <pc:docMk/>
            <pc:sldMk cId="0" sldId="268"/>
            <ac:inkMk id="11" creationId="{33C4260A-9390-4FD5-B1B4-1E205BFC8046}"/>
          </ac:inkMkLst>
        </pc:inkChg>
        <pc:inkChg chg="add del">
          <ac:chgData name="Aniket Chhabra" userId="598e0514-bef3-4e71-b6aa-f2edd6441cff" providerId="ADAL" clId="{3C62E95B-14AF-4972-80A8-E7262BB79806}" dt="2022-03-05T10:18:49.055" v="29"/>
          <ac:inkMkLst>
            <pc:docMk/>
            <pc:sldMk cId="0" sldId="268"/>
            <ac:inkMk id="12" creationId="{6CC7F437-48C3-4825-BCF9-A717DD5E24F3}"/>
          </ac:inkMkLst>
        </pc:inkChg>
        <pc:inkChg chg="add del">
          <ac:chgData name="Aniket Chhabra" userId="598e0514-bef3-4e71-b6aa-f2edd6441cff" providerId="ADAL" clId="{3C62E95B-14AF-4972-80A8-E7262BB79806}" dt="2022-03-05T10:18:49.055" v="28"/>
          <ac:inkMkLst>
            <pc:docMk/>
            <pc:sldMk cId="0" sldId="268"/>
            <ac:inkMk id="13" creationId="{D5F8E8F1-81D0-4147-BC16-C937074631D0}"/>
          </ac:inkMkLst>
        </pc:inkChg>
        <pc:inkChg chg="add mod">
          <ac:chgData name="Aniket Chhabra" userId="598e0514-bef3-4e71-b6aa-f2edd6441cff" providerId="ADAL" clId="{3C62E95B-14AF-4972-80A8-E7262BB79806}" dt="2022-03-05T10:18:57.500" v="45"/>
          <ac:inkMkLst>
            <pc:docMk/>
            <pc:sldMk cId="0" sldId="268"/>
            <ac:inkMk id="14" creationId="{2F6A93CE-C781-44D4-9013-817914DA1036}"/>
          </ac:inkMkLst>
        </pc:inkChg>
        <pc:inkChg chg="add mod">
          <ac:chgData name="Aniket Chhabra" userId="598e0514-bef3-4e71-b6aa-f2edd6441cff" providerId="ADAL" clId="{3C62E95B-14AF-4972-80A8-E7262BB79806}" dt="2022-03-05T10:18:57.500" v="45"/>
          <ac:inkMkLst>
            <pc:docMk/>
            <pc:sldMk cId="0" sldId="268"/>
            <ac:inkMk id="15" creationId="{24189E81-64E1-4AED-866F-AE17848E55A4}"/>
          </ac:inkMkLst>
        </pc:inkChg>
        <pc:inkChg chg="add mod">
          <ac:chgData name="Aniket Chhabra" userId="598e0514-bef3-4e71-b6aa-f2edd6441cff" providerId="ADAL" clId="{3C62E95B-14AF-4972-80A8-E7262BB79806}" dt="2022-03-05T10:18:57.500" v="45"/>
          <ac:inkMkLst>
            <pc:docMk/>
            <pc:sldMk cId="0" sldId="268"/>
            <ac:inkMk id="16" creationId="{6E1A604F-4898-45E4-9E2C-0A69D341E5E6}"/>
          </ac:inkMkLst>
        </pc:inkChg>
        <pc:inkChg chg="add mod">
          <ac:chgData name="Aniket Chhabra" userId="598e0514-bef3-4e71-b6aa-f2edd6441cff" providerId="ADAL" clId="{3C62E95B-14AF-4972-80A8-E7262BB79806}" dt="2022-03-05T10:18:57.500" v="45"/>
          <ac:inkMkLst>
            <pc:docMk/>
            <pc:sldMk cId="0" sldId="268"/>
            <ac:inkMk id="17" creationId="{79E2073D-AD18-4F04-8F8F-932151F53EC2}"/>
          </ac:inkMkLst>
        </pc:inkChg>
        <pc:inkChg chg="add mod">
          <ac:chgData name="Aniket Chhabra" userId="598e0514-bef3-4e71-b6aa-f2edd6441cff" providerId="ADAL" clId="{3C62E95B-14AF-4972-80A8-E7262BB79806}" dt="2022-03-05T10:18:57.500" v="45"/>
          <ac:inkMkLst>
            <pc:docMk/>
            <pc:sldMk cId="0" sldId="268"/>
            <ac:inkMk id="18" creationId="{5C8BBC6A-229B-4392-BBFB-4539FDAB0B6A}"/>
          </ac:inkMkLst>
        </pc:inkChg>
        <pc:inkChg chg="add mod">
          <ac:chgData name="Aniket Chhabra" userId="598e0514-bef3-4e71-b6aa-f2edd6441cff" providerId="ADAL" clId="{3C62E95B-14AF-4972-80A8-E7262BB79806}" dt="2022-03-05T10:18:57.500" v="45"/>
          <ac:inkMkLst>
            <pc:docMk/>
            <pc:sldMk cId="0" sldId="268"/>
            <ac:inkMk id="20" creationId="{637C5385-CD85-458E-B7EC-FEB2C176B407}"/>
          </ac:inkMkLst>
        </pc:inkChg>
        <pc:inkChg chg="add mod">
          <ac:chgData name="Aniket Chhabra" userId="598e0514-bef3-4e71-b6aa-f2edd6441cff" providerId="ADAL" clId="{3C62E95B-14AF-4972-80A8-E7262BB79806}" dt="2022-03-05T10:18:57.500" v="45"/>
          <ac:inkMkLst>
            <pc:docMk/>
            <pc:sldMk cId="0" sldId="268"/>
            <ac:inkMk id="21" creationId="{B123CE9B-6736-4033-8723-F008A0A32BEC}"/>
          </ac:inkMkLst>
        </pc:inkChg>
        <pc:inkChg chg="add mod">
          <ac:chgData name="Aniket Chhabra" userId="598e0514-bef3-4e71-b6aa-f2edd6441cff" providerId="ADAL" clId="{3C62E95B-14AF-4972-80A8-E7262BB79806}" dt="2022-03-05T10:18:57.500" v="45"/>
          <ac:inkMkLst>
            <pc:docMk/>
            <pc:sldMk cId="0" sldId="268"/>
            <ac:inkMk id="22" creationId="{28655AA3-C885-46EB-A4CF-C53C099EA91B}"/>
          </ac:inkMkLst>
        </pc:inkChg>
        <pc:inkChg chg="add mod">
          <ac:chgData name="Aniket Chhabra" userId="598e0514-bef3-4e71-b6aa-f2edd6441cff" providerId="ADAL" clId="{3C62E95B-14AF-4972-80A8-E7262BB79806}" dt="2022-03-05T10:18:57.500" v="45"/>
          <ac:inkMkLst>
            <pc:docMk/>
            <pc:sldMk cId="0" sldId="268"/>
            <ac:inkMk id="23" creationId="{3F45D0A4-B376-419C-9ED6-31CD9E105BF1}"/>
          </ac:inkMkLst>
        </pc:inkChg>
        <pc:inkChg chg="add mod">
          <ac:chgData name="Aniket Chhabra" userId="598e0514-bef3-4e71-b6aa-f2edd6441cff" providerId="ADAL" clId="{3C62E95B-14AF-4972-80A8-E7262BB79806}" dt="2022-03-05T10:18:57.500" v="45"/>
          <ac:inkMkLst>
            <pc:docMk/>
            <pc:sldMk cId="0" sldId="268"/>
            <ac:inkMk id="24" creationId="{F076C06A-07C2-4713-BDBA-03D3DE9A4DBF}"/>
          </ac:inkMkLst>
        </pc:inkChg>
        <pc:inkChg chg="add mod">
          <ac:chgData name="Aniket Chhabra" userId="598e0514-bef3-4e71-b6aa-f2edd6441cff" providerId="ADAL" clId="{3C62E95B-14AF-4972-80A8-E7262BB79806}" dt="2022-03-05T10:18:57.500" v="45"/>
          <ac:inkMkLst>
            <pc:docMk/>
            <pc:sldMk cId="0" sldId="268"/>
            <ac:inkMk id="25" creationId="{207B822C-1C49-4F4E-8B2B-BD10FE96FA19}"/>
          </ac:inkMkLst>
        </pc:inkChg>
        <pc:inkChg chg="add mod">
          <ac:chgData name="Aniket Chhabra" userId="598e0514-bef3-4e71-b6aa-f2edd6441cff" providerId="ADAL" clId="{3C62E95B-14AF-4972-80A8-E7262BB79806}" dt="2022-03-05T10:18:57.500" v="45"/>
          <ac:inkMkLst>
            <pc:docMk/>
            <pc:sldMk cId="0" sldId="268"/>
            <ac:inkMk id="26" creationId="{0CE6DB2C-6701-4B26-8148-4B1BBD8C874F}"/>
          </ac:inkMkLst>
        </pc:inkChg>
        <pc:inkChg chg="add mod">
          <ac:chgData name="Aniket Chhabra" userId="598e0514-bef3-4e71-b6aa-f2edd6441cff" providerId="ADAL" clId="{3C62E95B-14AF-4972-80A8-E7262BB79806}" dt="2022-03-05T10:18:57.500" v="45"/>
          <ac:inkMkLst>
            <pc:docMk/>
            <pc:sldMk cId="0" sldId="268"/>
            <ac:inkMk id="27" creationId="{188AC939-4977-403B-BFE5-BA74EB678294}"/>
          </ac:inkMkLst>
        </pc:inkChg>
        <pc:inkChg chg="add mod">
          <ac:chgData name="Aniket Chhabra" userId="598e0514-bef3-4e71-b6aa-f2edd6441cff" providerId="ADAL" clId="{3C62E95B-14AF-4972-80A8-E7262BB79806}" dt="2022-03-05T10:19:22.440" v="59"/>
          <ac:inkMkLst>
            <pc:docMk/>
            <pc:sldMk cId="0" sldId="268"/>
            <ac:inkMk id="30" creationId="{72D90D68-CB48-47B7-83BE-A490FF3F7837}"/>
          </ac:inkMkLst>
        </pc:inkChg>
        <pc:inkChg chg="add mod">
          <ac:chgData name="Aniket Chhabra" userId="598e0514-bef3-4e71-b6aa-f2edd6441cff" providerId="ADAL" clId="{3C62E95B-14AF-4972-80A8-E7262BB79806}" dt="2022-03-05T10:19:22.440" v="59"/>
          <ac:inkMkLst>
            <pc:docMk/>
            <pc:sldMk cId="0" sldId="268"/>
            <ac:inkMk id="31" creationId="{6E258846-27B6-48D3-9F27-2A90B9D06DA4}"/>
          </ac:inkMkLst>
        </pc:inkChg>
        <pc:inkChg chg="add mod">
          <ac:chgData name="Aniket Chhabra" userId="598e0514-bef3-4e71-b6aa-f2edd6441cff" providerId="ADAL" clId="{3C62E95B-14AF-4972-80A8-E7262BB79806}" dt="2022-03-05T10:19:22.440" v="59"/>
          <ac:inkMkLst>
            <pc:docMk/>
            <pc:sldMk cId="0" sldId="268"/>
            <ac:inkMk id="128" creationId="{67BFDB6C-E464-4927-9F90-59CF23E9AA64}"/>
          </ac:inkMkLst>
        </pc:inkChg>
        <pc:inkChg chg="add mod">
          <ac:chgData name="Aniket Chhabra" userId="598e0514-bef3-4e71-b6aa-f2edd6441cff" providerId="ADAL" clId="{3C62E95B-14AF-4972-80A8-E7262BB79806}" dt="2022-03-05T10:19:22.440" v="59"/>
          <ac:inkMkLst>
            <pc:docMk/>
            <pc:sldMk cId="0" sldId="268"/>
            <ac:inkMk id="129" creationId="{028419BB-DEF4-48B2-804B-63E75AEDFB64}"/>
          </ac:inkMkLst>
        </pc:inkChg>
        <pc:inkChg chg="add mod">
          <ac:chgData name="Aniket Chhabra" userId="598e0514-bef3-4e71-b6aa-f2edd6441cff" providerId="ADAL" clId="{3C62E95B-14AF-4972-80A8-E7262BB79806}" dt="2022-03-05T10:19:22.440" v="59"/>
          <ac:inkMkLst>
            <pc:docMk/>
            <pc:sldMk cId="0" sldId="268"/>
            <ac:inkMk id="130" creationId="{01FE53CC-1A07-40C8-B872-F5B60765585E}"/>
          </ac:inkMkLst>
        </pc:inkChg>
        <pc:inkChg chg="add mod">
          <ac:chgData name="Aniket Chhabra" userId="598e0514-bef3-4e71-b6aa-f2edd6441cff" providerId="ADAL" clId="{3C62E95B-14AF-4972-80A8-E7262BB79806}" dt="2022-03-05T10:19:22.440" v="59"/>
          <ac:inkMkLst>
            <pc:docMk/>
            <pc:sldMk cId="0" sldId="268"/>
            <ac:inkMk id="131" creationId="{6BA16D0D-3A05-444D-A22E-4E9FCB63FF6F}"/>
          </ac:inkMkLst>
        </pc:inkChg>
        <pc:inkChg chg="add mod">
          <ac:chgData name="Aniket Chhabra" userId="598e0514-bef3-4e71-b6aa-f2edd6441cff" providerId="ADAL" clId="{3C62E95B-14AF-4972-80A8-E7262BB79806}" dt="2022-03-05T10:19:22.440" v="59"/>
          <ac:inkMkLst>
            <pc:docMk/>
            <pc:sldMk cId="0" sldId="268"/>
            <ac:inkMk id="132" creationId="{2351AB3E-7DD2-4E69-8645-46B813D1EA9B}"/>
          </ac:inkMkLst>
        </pc:inkChg>
        <pc:inkChg chg="add mod">
          <ac:chgData name="Aniket Chhabra" userId="598e0514-bef3-4e71-b6aa-f2edd6441cff" providerId="ADAL" clId="{3C62E95B-14AF-4972-80A8-E7262BB79806}" dt="2022-03-05T10:19:22.440" v="59"/>
          <ac:inkMkLst>
            <pc:docMk/>
            <pc:sldMk cId="0" sldId="268"/>
            <ac:inkMk id="133" creationId="{7C607C5B-26EC-4B7C-BA5D-125B2E1590E1}"/>
          </ac:inkMkLst>
        </pc:inkChg>
        <pc:inkChg chg="add mod">
          <ac:chgData name="Aniket Chhabra" userId="598e0514-bef3-4e71-b6aa-f2edd6441cff" providerId="ADAL" clId="{3C62E95B-14AF-4972-80A8-E7262BB79806}" dt="2022-03-05T10:19:22.440" v="59"/>
          <ac:inkMkLst>
            <pc:docMk/>
            <pc:sldMk cId="0" sldId="268"/>
            <ac:inkMk id="134" creationId="{57DD58AF-1B22-468A-897A-E318D8BC63B3}"/>
          </ac:inkMkLst>
        </pc:inkChg>
        <pc:inkChg chg="add mod">
          <ac:chgData name="Aniket Chhabra" userId="598e0514-bef3-4e71-b6aa-f2edd6441cff" providerId="ADAL" clId="{3C62E95B-14AF-4972-80A8-E7262BB79806}" dt="2022-03-05T10:19:22.440" v="59"/>
          <ac:inkMkLst>
            <pc:docMk/>
            <pc:sldMk cId="0" sldId="268"/>
            <ac:inkMk id="135" creationId="{C3DBC8D7-DC55-4451-9CF7-AD010321CD26}"/>
          </ac:inkMkLst>
        </pc:inkChg>
        <pc:inkChg chg="add mod">
          <ac:chgData name="Aniket Chhabra" userId="598e0514-bef3-4e71-b6aa-f2edd6441cff" providerId="ADAL" clId="{3C62E95B-14AF-4972-80A8-E7262BB79806}" dt="2022-03-05T10:19:22.440" v="59"/>
          <ac:inkMkLst>
            <pc:docMk/>
            <pc:sldMk cId="0" sldId="268"/>
            <ac:inkMk id="136" creationId="{AFD563BF-E4D8-43BD-8EC3-CE2196E9E10D}"/>
          </ac:inkMkLst>
        </pc:inkChg>
        <pc:inkChg chg="add mod">
          <ac:chgData name="Aniket Chhabra" userId="598e0514-bef3-4e71-b6aa-f2edd6441cff" providerId="ADAL" clId="{3C62E95B-14AF-4972-80A8-E7262BB79806}" dt="2022-03-05T10:19:22.440" v="59"/>
          <ac:inkMkLst>
            <pc:docMk/>
            <pc:sldMk cId="0" sldId="268"/>
            <ac:inkMk id="137" creationId="{EDD3A733-DC9E-4038-8654-B32F5FDC4C11}"/>
          </ac:inkMkLst>
        </pc:inkChg>
        <pc:inkChg chg="add mod">
          <ac:chgData name="Aniket Chhabra" userId="598e0514-bef3-4e71-b6aa-f2edd6441cff" providerId="ADAL" clId="{3C62E95B-14AF-4972-80A8-E7262BB79806}" dt="2022-03-05T10:19:22.440" v="59"/>
          <ac:inkMkLst>
            <pc:docMk/>
            <pc:sldMk cId="0" sldId="268"/>
            <ac:inkMk id="141" creationId="{ADE5392D-A6AF-400F-BFD4-1DBAC550EFDF}"/>
          </ac:inkMkLst>
        </pc:inkChg>
      </pc:sldChg>
      <pc:sldChg chg="addSp delSp modSp mod">
        <pc:chgData name="Aniket Chhabra" userId="598e0514-bef3-4e71-b6aa-f2edd6441cff" providerId="ADAL" clId="{3C62E95B-14AF-4972-80A8-E7262BB79806}" dt="2022-03-05T10:21:14.909" v="71" actId="14100"/>
        <pc:sldMkLst>
          <pc:docMk/>
          <pc:sldMk cId="0" sldId="269"/>
        </pc:sldMkLst>
        <pc:spChg chg="del">
          <ac:chgData name="Aniket Chhabra" userId="598e0514-bef3-4e71-b6aa-f2edd6441cff" providerId="ADAL" clId="{3C62E95B-14AF-4972-80A8-E7262BB79806}" dt="2022-03-05T10:19:42.283" v="60" actId="478"/>
          <ac:spMkLst>
            <pc:docMk/>
            <pc:sldMk cId="0" sldId="269"/>
            <ac:spMk id="146" creationId="{00000000-0000-0000-0000-000000000000}"/>
          </ac:spMkLst>
        </pc:spChg>
        <pc:picChg chg="add del mod">
          <ac:chgData name="Aniket Chhabra" userId="598e0514-bef3-4e71-b6aa-f2edd6441cff" providerId="ADAL" clId="{3C62E95B-14AF-4972-80A8-E7262BB79806}" dt="2022-03-05T10:21:14.134" v="69"/>
          <ac:picMkLst>
            <pc:docMk/>
            <pc:sldMk cId="0" sldId="269"/>
            <ac:picMk id="5" creationId="{DB2B193D-9AB5-4364-9035-893E278BD2EF}"/>
          </ac:picMkLst>
        </pc:picChg>
        <pc:picChg chg="mod">
          <ac:chgData name="Aniket Chhabra" userId="598e0514-bef3-4e71-b6aa-f2edd6441cff" providerId="ADAL" clId="{3C62E95B-14AF-4972-80A8-E7262BB79806}" dt="2022-03-05T10:21:14.909" v="71" actId="14100"/>
          <ac:picMkLst>
            <pc:docMk/>
            <pc:sldMk cId="0" sldId="269"/>
            <ac:picMk id="147" creationId="{00000000-0000-0000-0000-000000000000}"/>
          </ac:picMkLst>
        </pc:picChg>
      </pc:sldChg>
      <pc:sldChg chg="addSp delSp mod">
        <pc:chgData name="Aniket Chhabra" userId="598e0514-bef3-4e71-b6aa-f2edd6441cff" providerId="ADAL" clId="{3C62E95B-14AF-4972-80A8-E7262BB79806}" dt="2022-03-05T10:21:18.232" v="73" actId="478"/>
        <pc:sldMkLst>
          <pc:docMk/>
          <pc:sldMk cId="0" sldId="270"/>
        </pc:sldMkLst>
        <pc:spChg chg="add del">
          <ac:chgData name="Aniket Chhabra" userId="598e0514-bef3-4e71-b6aa-f2edd6441cff" providerId="ADAL" clId="{3C62E95B-14AF-4972-80A8-E7262BB79806}" dt="2022-03-05T10:21:18.232" v="73" actId="478"/>
          <ac:spMkLst>
            <pc:docMk/>
            <pc:sldMk cId="0" sldId="270"/>
            <ac:spMk id="153" creationId="{00000000-0000-0000-0000-000000000000}"/>
          </ac:spMkLst>
        </pc:spChg>
      </pc:sldChg>
      <pc:sldChg chg="delSp modSp mod">
        <pc:chgData name="Aniket Chhabra" userId="598e0514-bef3-4e71-b6aa-f2edd6441cff" providerId="ADAL" clId="{3C62E95B-14AF-4972-80A8-E7262BB79806}" dt="2022-03-05T10:24:03.867" v="126" actId="1076"/>
        <pc:sldMkLst>
          <pc:docMk/>
          <pc:sldMk cId="0" sldId="271"/>
        </pc:sldMkLst>
        <pc:spChg chg="del">
          <ac:chgData name="Aniket Chhabra" userId="598e0514-bef3-4e71-b6aa-f2edd6441cff" providerId="ADAL" clId="{3C62E95B-14AF-4972-80A8-E7262BB79806}" dt="2022-03-05T10:22:17.472" v="75" actId="478"/>
          <ac:spMkLst>
            <pc:docMk/>
            <pc:sldMk cId="0" sldId="271"/>
            <ac:spMk id="160" creationId="{00000000-0000-0000-0000-000000000000}"/>
          </ac:spMkLst>
        </pc:spChg>
        <pc:picChg chg="mod">
          <ac:chgData name="Aniket Chhabra" userId="598e0514-bef3-4e71-b6aa-f2edd6441cff" providerId="ADAL" clId="{3C62E95B-14AF-4972-80A8-E7262BB79806}" dt="2022-03-05T10:24:03.867" v="126" actId="1076"/>
          <ac:picMkLst>
            <pc:docMk/>
            <pc:sldMk cId="0" sldId="271"/>
            <ac:picMk id="161" creationId="{00000000-0000-0000-0000-000000000000}"/>
          </ac:picMkLst>
        </pc:picChg>
      </pc:sldChg>
      <pc:sldChg chg="delSp mod">
        <pc:chgData name="Aniket Chhabra" userId="598e0514-bef3-4e71-b6aa-f2edd6441cff" providerId="ADAL" clId="{3C62E95B-14AF-4972-80A8-E7262BB79806}" dt="2022-03-05T10:22:03.336" v="74" actId="478"/>
        <pc:sldMkLst>
          <pc:docMk/>
          <pc:sldMk cId="0" sldId="272"/>
        </pc:sldMkLst>
        <pc:spChg chg="del">
          <ac:chgData name="Aniket Chhabra" userId="598e0514-bef3-4e71-b6aa-f2edd6441cff" providerId="ADAL" clId="{3C62E95B-14AF-4972-80A8-E7262BB79806}" dt="2022-03-05T10:22:03.336" v="74" actId="478"/>
          <ac:spMkLst>
            <pc:docMk/>
            <pc:sldMk cId="0" sldId="272"/>
            <ac:spMk id="167" creationId="{00000000-0000-0000-0000-000000000000}"/>
          </ac:spMkLst>
        </pc:spChg>
      </pc:sldChg>
      <pc:sldChg chg="addSp delSp modSp new add mod">
        <pc:chgData name="Aniket Chhabra" userId="598e0514-bef3-4e71-b6aa-f2edd6441cff" providerId="ADAL" clId="{3C62E95B-14AF-4972-80A8-E7262BB79806}" dt="2022-03-05T10:23:33.430" v="124" actId="1076"/>
        <pc:sldMkLst>
          <pc:docMk/>
          <pc:sldMk cId="4111441889" sldId="281"/>
        </pc:sldMkLst>
        <pc:spChg chg="del">
          <ac:chgData name="Aniket Chhabra" userId="598e0514-bef3-4e71-b6aa-f2edd6441cff" providerId="ADAL" clId="{3C62E95B-14AF-4972-80A8-E7262BB79806}" dt="2022-03-05T10:23:29.336" v="87" actId="478"/>
          <ac:spMkLst>
            <pc:docMk/>
            <pc:sldMk cId="4111441889" sldId="281"/>
            <ac:spMk id="2" creationId="{E2178391-EFE3-49E2-A8B4-9B9DB9E74114}"/>
          </ac:spMkLst>
        </pc:spChg>
        <pc:spChg chg="del">
          <ac:chgData name="Aniket Chhabra" userId="598e0514-bef3-4e71-b6aa-f2edd6441cff" providerId="ADAL" clId="{3C62E95B-14AF-4972-80A8-E7262BB79806}" dt="2022-03-05T10:23:29.336" v="87" actId="478"/>
          <ac:spMkLst>
            <pc:docMk/>
            <pc:sldMk cId="4111441889" sldId="281"/>
            <ac:spMk id="3" creationId="{EFF16658-12BD-41DA-965E-45D82373C458}"/>
          </ac:spMkLst>
        </pc:spChg>
        <pc:graphicFrameChg chg="add mod ord modVis replST">
          <ac:chgData name="Aniket Chhabra" userId="598e0514-bef3-4e71-b6aa-f2edd6441cff" providerId="ADAL" clId="{3C62E95B-14AF-4972-80A8-E7262BB79806}" dt="2022-03-05T10:23:30.259" v="122"/>
          <ac:graphicFrameMkLst>
            <pc:docMk/>
            <pc:sldMk cId="4111441889" sldId="281"/>
            <ac:graphicFrameMk id="10" creationId="{1D444811-9944-4F35-A19D-0A8B877F8A6C}"/>
          </ac:graphicFrameMkLst>
        </pc:graphicFrameChg>
        <pc:picChg chg="add del">
          <ac:chgData name="Aniket Chhabra" userId="598e0514-bef3-4e71-b6aa-f2edd6441cff" providerId="ADAL" clId="{3C62E95B-14AF-4972-80A8-E7262BB79806}" dt="2022-03-05T10:23:25.183" v="83" actId="478"/>
          <ac:picMkLst>
            <pc:docMk/>
            <pc:sldMk cId="4111441889" sldId="281"/>
            <ac:picMk id="5" creationId="{FADA918B-B6BE-4B2A-B5E5-6160ADD66391}"/>
          </ac:picMkLst>
        </pc:picChg>
        <pc:picChg chg="add del">
          <ac:chgData name="Aniket Chhabra" userId="598e0514-bef3-4e71-b6aa-f2edd6441cff" providerId="ADAL" clId="{3C62E95B-14AF-4972-80A8-E7262BB79806}" dt="2022-03-05T10:23:27.116" v="86" actId="22"/>
          <ac:picMkLst>
            <pc:docMk/>
            <pc:sldMk cId="4111441889" sldId="281"/>
            <ac:picMk id="7" creationId="{2BEE319D-FC08-4A3E-8166-AFCB1E5776C3}"/>
          </ac:picMkLst>
        </pc:picChg>
        <pc:picChg chg="add mod">
          <ac:chgData name="Aniket Chhabra" userId="598e0514-bef3-4e71-b6aa-f2edd6441cff" providerId="ADAL" clId="{3C62E95B-14AF-4972-80A8-E7262BB79806}" dt="2022-03-05T10:23:33.430" v="124" actId="1076"/>
          <ac:picMkLst>
            <pc:docMk/>
            <pc:sldMk cId="4111441889" sldId="281"/>
            <ac:picMk id="9" creationId="{A70F925C-63CA-4590-AC38-D13F3D3C5089}"/>
          </ac:picMkLst>
        </pc:picChg>
      </pc:sldChg>
      <pc:sldChg chg="addSp delSp modSp new add mod ord">
        <pc:chgData name="Aniket Chhabra" userId="598e0514-bef3-4e71-b6aa-f2edd6441cff" providerId="ADAL" clId="{3C62E95B-14AF-4972-80A8-E7262BB79806}" dt="2022-03-05T10:26:29.696" v="160" actId="1076"/>
        <pc:sldMkLst>
          <pc:docMk/>
          <pc:sldMk cId="3805900786" sldId="282"/>
        </pc:sldMkLst>
        <pc:spChg chg="del">
          <ac:chgData name="Aniket Chhabra" userId="598e0514-bef3-4e71-b6aa-f2edd6441cff" providerId="ADAL" clId="{3C62E95B-14AF-4972-80A8-E7262BB79806}" dt="2022-03-05T10:26:00.450" v="131" actId="478"/>
          <ac:spMkLst>
            <pc:docMk/>
            <pc:sldMk cId="3805900786" sldId="282"/>
            <ac:spMk id="2" creationId="{635ABC28-C56A-4505-AAB0-BF50F6A82B8F}"/>
          </ac:spMkLst>
        </pc:spChg>
        <pc:spChg chg="del">
          <ac:chgData name="Aniket Chhabra" userId="598e0514-bef3-4e71-b6aa-f2edd6441cff" providerId="ADAL" clId="{3C62E95B-14AF-4972-80A8-E7262BB79806}" dt="2022-03-05T10:26:00.450" v="131" actId="478"/>
          <ac:spMkLst>
            <pc:docMk/>
            <pc:sldMk cId="3805900786" sldId="282"/>
            <ac:spMk id="3" creationId="{9520BF87-7082-4308-A20E-F0AC0D6234C8}"/>
          </ac:spMkLst>
        </pc:spChg>
        <pc:graphicFrameChg chg="add mod ord modVis replST">
          <ac:chgData name="Aniket Chhabra" userId="598e0514-bef3-4e71-b6aa-f2edd6441cff" providerId="ADAL" clId="{3C62E95B-14AF-4972-80A8-E7262BB79806}" dt="2022-03-05T10:26:00.995" v="150"/>
          <ac:graphicFrameMkLst>
            <pc:docMk/>
            <pc:sldMk cId="3805900786" sldId="282"/>
            <ac:graphicFrameMk id="6" creationId="{3A0B5FD4-7162-49B9-B59A-93F14BE9ED85}"/>
          </ac:graphicFrameMkLst>
        </pc:graphicFrameChg>
        <pc:picChg chg="add del">
          <ac:chgData name="Aniket Chhabra" userId="598e0514-bef3-4e71-b6aa-f2edd6441cff" providerId="ADAL" clId="{3C62E95B-14AF-4972-80A8-E7262BB79806}" dt="2022-03-05T10:26:13.714" v="151" actId="478"/>
          <ac:picMkLst>
            <pc:docMk/>
            <pc:sldMk cId="3805900786" sldId="282"/>
            <ac:picMk id="5" creationId="{757FDBF1-C53D-4B53-B885-E20774B22212}"/>
          </ac:picMkLst>
        </pc:picChg>
        <pc:picChg chg="add mod">
          <ac:chgData name="Aniket Chhabra" userId="598e0514-bef3-4e71-b6aa-f2edd6441cff" providerId="ADAL" clId="{3C62E95B-14AF-4972-80A8-E7262BB79806}" dt="2022-03-05T10:26:29.696" v="160" actId="1076"/>
          <ac:picMkLst>
            <pc:docMk/>
            <pc:sldMk cId="3805900786" sldId="282"/>
            <ac:picMk id="8" creationId="{2D730EBE-567D-40F6-B575-2A50997EC0BD}"/>
          </ac:picMkLst>
        </pc:picChg>
      </pc:sldChg>
      <pc:sldMasterChg chg="addSp modSp mod">
        <pc:chgData name="Aniket Chhabra" userId="598e0514-bef3-4e71-b6aa-f2edd6441cff" providerId="ADAL" clId="{3C62E95B-14AF-4972-80A8-E7262BB79806}" dt="2022-03-05T10:23:30.213" v="106"/>
        <pc:sldMasterMkLst>
          <pc:docMk/>
          <pc:sldMasterMk cId="0" sldId="2147483648"/>
        </pc:sldMasterMkLst>
        <pc:graphicFrameChg chg="add mod ord modVis replST">
          <ac:chgData name="Aniket Chhabra" userId="598e0514-bef3-4e71-b6aa-f2edd6441cff" providerId="ADAL" clId="{3C62E95B-14AF-4972-80A8-E7262BB79806}" dt="2022-03-05T10:23:30.213" v="106"/>
          <ac:graphicFrameMkLst>
            <pc:docMk/>
            <pc:sldMasterMk cId="0" sldId="2147483648"/>
            <ac:graphicFrameMk id="2" creationId="{C45ED559-8497-4CCF-B419-B92C1880DE37}"/>
          </ac:graphicFrameMkLst>
        </pc:graphicFrameChg>
      </pc:sldMasterChg>
    </pc:docChg>
  </pc:docChgLst>
  <pc:docChgLst>
    <pc:chgData name="Aniket Chhabra" userId="598e0514-bef3-4e71-b6aa-f2edd6441cff" providerId="ADAL" clId="{E1032901-1DA4-4941-B011-F516E50845DD}"/>
    <pc:docChg chg="undo custSel modSld sldOrd">
      <pc:chgData name="Aniket Chhabra" userId="598e0514-bef3-4e71-b6aa-f2edd6441cff" providerId="ADAL" clId="{E1032901-1DA4-4941-B011-F516E50845DD}" dt="2023-02-12T06:04:09.048" v="631"/>
      <pc:docMkLst>
        <pc:docMk/>
      </pc:docMkLst>
      <pc:sldChg chg="addSp delSp modSp mod">
        <pc:chgData name="Aniket Chhabra" userId="598e0514-bef3-4e71-b6aa-f2edd6441cff" providerId="ADAL" clId="{E1032901-1DA4-4941-B011-F516E50845DD}" dt="2023-02-12T05:55:57.309" v="541" actId="9405"/>
        <pc:sldMkLst>
          <pc:docMk/>
          <pc:sldMk cId="0" sldId="266"/>
        </pc:sldMkLst>
        <pc:grpChg chg="mod">
          <ac:chgData name="Aniket Chhabra" userId="598e0514-bef3-4e71-b6aa-f2edd6441cff" providerId="ADAL" clId="{E1032901-1DA4-4941-B011-F516E50845DD}" dt="2023-02-12T05:45:36.795" v="26"/>
          <ac:grpSpMkLst>
            <pc:docMk/>
            <pc:sldMk cId="0" sldId="266"/>
            <ac:grpSpMk id="22" creationId="{999168EF-05B9-90E1-255D-03E09B77DA5A}"/>
          </ac:grpSpMkLst>
        </pc:grpChg>
        <pc:grpChg chg="del mod">
          <ac:chgData name="Aniket Chhabra" userId="598e0514-bef3-4e71-b6aa-f2edd6441cff" providerId="ADAL" clId="{E1032901-1DA4-4941-B011-F516E50845DD}" dt="2023-02-12T05:45:51.368" v="32"/>
          <ac:grpSpMkLst>
            <pc:docMk/>
            <pc:sldMk cId="0" sldId="266"/>
            <ac:grpSpMk id="26" creationId="{562B745C-A797-9C97-EB6A-1EE8053DA289}"/>
          </ac:grpSpMkLst>
        </pc:grpChg>
        <pc:grpChg chg="del mod">
          <ac:chgData name="Aniket Chhabra" userId="598e0514-bef3-4e71-b6aa-f2edd6441cff" providerId="ADAL" clId="{E1032901-1DA4-4941-B011-F516E50845DD}" dt="2023-02-12T05:46:01.385" v="37"/>
          <ac:grpSpMkLst>
            <pc:docMk/>
            <pc:sldMk cId="0" sldId="266"/>
            <ac:grpSpMk id="28" creationId="{CFDBCD06-2CF1-F2E7-1508-6CB7D9B50CE5}"/>
          </ac:grpSpMkLst>
        </pc:grpChg>
        <pc:grpChg chg="del mod">
          <ac:chgData name="Aniket Chhabra" userId="598e0514-bef3-4e71-b6aa-f2edd6441cff" providerId="ADAL" clId="{E1032901-1DA4-4941-B011-F516E50845DD}" dt="2023-02-12T05:46:44.324" v="63"/>
          <ac:grpSpMkLst>
            <pc:docMk/>
            <pc:sldMk cId="0" sldId="266"/>
            <ac:grpSpMk id="31" creationId="{A251B409-8ED7-31AE-76CB-EF13F336C2F7}"/>
          </ac:grpSpMkLst>
        </pc:grpChg>
        <pc:grpChg chg="del mod">
          <ac:chgData name="Aniket Chhabra" userId="598e0514-bef3-4e71-b6aa-f2edd6441cff" providerId="ADAL" clId="{E1032901-1DA4-4941-B011-F516E50845DD}" dt="2023-02-12T05:46:05.963" v="42"/>
          <ac:grpSpMkLst>
            <pc:docMk/>
            <pc:sldMk cId="0" sldId="266"/>
            <ac:grpSpMk id="33" creationId="{07CEBB2B-168B-FA5B-BFAA-E5BF994F2D57}"/>
          </ac:grpSpMkLst>
        </pc:grpChg>
        <pc:grpChg chg="mod">
          <ac:chgData name="Aniket Chhabra" userId="598e0514-bef3-4e71-b6aa-f2edd6441cff" providerId="ADAL" clId="{E1032901-1DA4-4941-B011-F516E50845DD}" dt="2023-02-12T05:46:05.963" v="42"/>
          <ac:grpSpMkLst>
            <pc:docMk/>
            <pc:sldMk cId="0" sldId="266"/>
            <ac:grpSpMk id="38" creationId="{2B33B454-50C5-E857-32AC-EDCB01507B98}"/>
          </ac:grpSpMkLst>
        </pc:grpChg>
        <pc:grpChg chg="del mod">
          <ac:chgData name="Aniket Chhabra" userId="598e0514-bef3-4e71-b6aa-f2edd6441cff" providerId="ADAL" clId="{E1032901-1DA4-4941-B011-F516E50845DD}" dt="2023-02-12T05:46:18.887" v="53"/>
          <ac:grpSpMkLst>
            <pc:docMk/>
            <pc:sldMk cId="0" sldId="266"/>
            <ac:grpSpMk id="42" creationId="{8F72B9D1-E6C3-00AD-B29B-A5E9523DCFD4}"/>
          </ac:grpSpMkLst>
        </pc:grpChg>
        <pc:grpChg chg="mod">
          <ac:chgData name="Aniket Chhabra" userId="598e0514-bef3-4e71-b6aa-f2edd6441cff" providerId="ADAL" clId="{E1032901-1DA4-4941-B011-F516E50845DD}" dt="2023-02-12T05:46:18.887" v="53"/>
          <ac:grpSpMkLst>
            <pc:docMk/>
            <pc:sldMk cId="0" sldId="266"/>
            <ac:grpSpMk id="49" creationId="{D1B9F4E7-4AA6-3568-257D-2709E8A3DECF}"/>
          </ac:grpSpMkLst>
        </pc:grpChg>
        <pc:grpChg chg="mod">
          <ac:chgData name="Aniket Chhabra" userId="598e0514-bef3-4e71-b6aa-f2edd6441cff" providerId="ADAL" clId="{E1032901-1DA4-4941-B011-F516E50845DD}" dt="2023-02-12T05:46:25.653" v="56"/>
          <ac:grpSpMkLst>
            <pc:docMk/>
            <pc:sldMk cId="0" sldId="266"/>
            <ac:grpSpMk id="52" creationId="{BB7EFC58-DAF8-0DA2-BD3A-7D8D9D935153}"/>
          </ac:grpSpMkLst>
        </pc:grpChg>
        <pc:grpChg chg="del mod">
          <ac:chgData name="Aniket Chhabra" userId="598e0514-bef3-4e71-b6aa-f2edd6441cff" providerId="ADAL" clId="{E1032901-1DA4-4941-B011-F516E50845DD}" dt="2023-02-12T05:46:44.324" v="63"/>
          <ac:grpSpMkLst>
            <pc:docMk/>
            <pc:sldMk cId="0" sldId="266"/>
            <ac:grpSpMk id="57" creationId="{F1D73D5A-8010-6517-6766-1C14FA672D0D}"/>
          </ac:grpSpMkLst>
        </pc:grpChg>
        <pc:grpChg chg="del mod">
          <ac:chgData name="Aniket Chhabra" userId="598e0514-bef3-4e71-b6aa-f2edd6441cff" providerId="ADAL" clId="{E1032901-1DA4-4941-B011-F516E50845DD}" dt="2023-02-12T05:46:45.985" v="66"/>
          <ac:grpSpMkLst>
            <pc:docMk/>
            <pc:sldMk cId="0" sldId="266"/>
            <ac:grpSpMk id="59" creationId="{8D07628D-7722-1588-5188-F00CC983E973}"/>
          </ac:grpSpMkLst>
        </pc:grpChg>
        <pc:grpChg chg="del mod">
          <ac:chgData name="Aniket Chhabra" userId="598e0514-bef3-4e71-b6aa-f2edd6441cff" providerId="ADAL" clId="{E1032901-1DA4-4941-B011-F516E50845DD}" dt="2023-02-12T05:49:20.720" v="124"/>
          <ac:grpSpMkLst>
            <pc:docMk/>
            <pc:sldMk cId="0" sldId="266"/>
            <ac:grpSpMk id="62" creationId="{014A14C8-6A5F-EA5B-BC0D-23B9BB5335B9}"/>
          </ac:grpSpMkLst>
        </pc:grpChg>
        <pc:grpChg chg="mod">
          <ac:chgData name="Aniket Chhabra" userId="598e0514-bef3-4e71-b6aa-f2edd6441cff" providerId="ADAL" clId="{E1032901-1DA4-4941-B011-F516E50845DD}" dt="2023-02-12T05:49:20.720" v="124"/>
          <ac:grpSpMkLst>
            <pc:docMk/>
            <pc:sldMk cId="0" sldId="266"/>
            <ac:grpSpMk id="66" creationId="{FCC79A19-269C-7746-071C-101DC75E62B4}"/>
          </ac:grpSpMkLst>
        </pc:grpChg>
        <pc:inkChg chg="add mod">
          <ac:chgData name="Aniket Chhabra" userId="598e0514-bef3-4e71-b6aa-f2edd6441cff" providerId="ADAL" clId="{E1032901-1DA4-4941-B011-F516E50845DD}" dt="2023-02-12T05:45:36.795" v="26"/>
          <ac:inkMkLst>
            <pc:docMk/>
            <pc:sldMk cId="0" sldId="266"/>
            <ac:inkMk id="2" creationId="{CBA08287-02CF-5890-FA16-66FFAEB58628}"/>
          </ac:inkMkLst>
        </pc:inkChg>
        <pc:inkChg chg="add mod">
          <ac:chgData name="Aniket Chhabra" userId="598e0514-bef3-4e71-b6aa-f2edd6441cff" providerId="ADAL" clId="{E1032901-1DA4-4941-B011-F516E50845DD}" dt="2023-02-12T05:45:36.795" v="26"/>
          <ac:inkMkLst>
            <pc:docMk/>
            <pc:sldMk cId="0" sldId="266"/>
            <ac:inkMk id="3" creationId="{DEE42A8E-6720-9498-0BDA-6C6A99CBE011}"/>
          </ac:inkMkLst>
        </pc:inkChg>
        <pc:inkChg chg="add mod">
          <ac:chgData name="Aniket Chhabra" userId="598e0514-bef3-4e71-b6aa-f2edd6441cff" providerId="ADAL" clId="{E1032901-1DA4-4941-B011-F516E50845DD}" dt="2023-02-12T05:45:36.795" v="26"/>
          <ac:inkMkLst>
            <pc:docMk/>
            <pc:sldMk cId="0" sldId="266"/>
            <ac:inkMk id="4" creationId="{938F622A-A202-51C4-7649-2B79D995125E}"/>
          </ac:inkMkLst>
        </pc:inkChg>
        <pc:inkChg chg="add mod">
          <ac:chgData name="Aniket Chhabra" userId="598e0514-bef3-4e71-b6aa-f2edd6441cff" providerId="ADAL" clId="{E1032901-1DA4-4941-B011-F516E50845DD}" dt="2023-02-12T05:45:36.795" v="26"/>
          <ac:inkMkLst>
            <pc:docMk/>
            <pc:sldMk cId="0" sldId="266"/>
            <ac:inkMk id="5" creationId="{66661981-7371-885E-E095-EACF38404A85}"/>
          </ac:inkMkLst>
        </pc:inkChg>
        <pc:inkChg chg="add mod">
          <ac:chgData name="Aniket Chhabra" userId="598e0514-bef3-4e71-b6aa-f2edd6441cff" providerId="ADAL" clId="{E1032901-1DA4-4941-B011-F516E50845DD}" dt="2023-02-12T05:45:36.795" v="26"/>
          <ac:inkMkLst>
            <pc:docMk/>
            <pc:sldMk cId="0" sldId="266"/>
            <ac:inkMk id="6" creationId="{6E93C8B2-1319-A269-23E6-BA668EEC9FFA}"/>
          </ac:inkMkLst>
        </pc:inkChg>
        <pc:inkChg chg="add mod">
          <ac:chgData name="Aniket Chhabra" userId="598e0514-bef3-4e71-b6aa-f2edd6441cff" providerId="ADAL" clId="{E1032901-1DA4-4941-B011-F516E50845DD}" dt="2023-02-12T05:45:36.795" v="26"/>
          <ac:inkMkLst>
            <pc:docMk/>
            <pc:sldMk cId="0" sldId="266"/>
            <ac:inkMk id="7" creationId="{428CD598-F398-543E-FA65-D2C810FBDBEC}"/>
          </ac:inkMkLst>
        </pc:inkChg>
        <pc:inkChg chg="add mod">
          <ac:chgData name="Aniket Chhabra" userId="598e0514-bef3-4e71-b6aa-f2edd6441cff" providerId="ADAL" clId="{E1032901-1DA4-4941-B011-F516E50845DD}" dt="2023-02-12T05:45:36.795" v="26"/>
          <ac:inkMkLst>
            <pc:docMk/>
            <pc:sldMk cId="0" sldId="266"/>
            <ac:inkMk id="8" creationId="{81BCA0D9-D3A3-279F-5F72-556CE24C4B29}"/>
          </ac:inkMkLst>
        </pc:inkChg>
        <pc:inkChg chg="add mod">
          <ac:chgData name="Aniket Chhabra" userId="598e0514-bef3-4e71-b6aa-f2edd6441cff" providerId="ADAL" clId="{E1032901-1DA4-4941-B011-F516E50845DD}" dt="2023-02-12T05:45:36.795" v="26"/>
          <ac:inkMkLst>
            <pc:docMk/>
            <pc:sldMk cId="0" sldId="266"/>
            <ac:inkMk id="9" creationId="{45954E12-91D0-33A6-DEDC-FCFF9F8D6CB9}"/>
          </ac:inkMkLst>
        </pc:inkChg>
        <pc:inkChg chg="add mod">
          <ac:chgData name="Aniket Chhabra" userId="598e0514-bef3-4e71-b6aa-f2edd6441cff" providerId="ADAL" clId="{E1032901-1DA4-4941-B011-F516E50845DD}" dt="2023-02-12T05:45:36.795" v="26"/>
          <ac:inkMkLst>
            <pc:docMk/>
            <pc:sldMk cId="0" sldId="266"/>
            <ac:inkMk id="10" creationId="{736DC584-B410-B866-DB0F-C7DC65D54B95}"/>
          </ac:inkMkLst>
        </pc:inkChg>
        <pc:inkChg chg="add mod">
          <ac:chgData name="Aniket Chhabra" userId="598e0514-bef3-4e71-b6aa-f2edd6441cff" providerId="ADAL" clId="{E1032901-1DA4-4941-B011-F516E50845DD}" dt="2023-02-12T05:45:36.795" v="26"/>
          <ac:inkMkLst>
            <pc:docMk/>
            <pc:sldMk cId="0" sldId="266"/>
            <ac:inkMk id="11" creationId="{680ACF6F-AC07-33AE-98D3-DC971B182866}"/>
          </ac:inkMkLst>
        </pc:inkChg>
        <pc:inkChg chg="add mod">
          <ac:chgData name="Aniket Chhabra" userId="598e0514-bef3-4e71-b6aa-f2edd6441cff" providerId="ADAL" clId="{E1032901-1DA4-4941-B011-F516E50845DD}" dt="2023-02-12T05:45:36.795" v="26"/>
          <ac:inkMkLst>
            <pc:docMk/>
            <pc:sldMk cId="0" sldId="266"/>
            <ac:inkMk id="12" creationId="{D81B8DE9-B62D-B8B6-B7B9-6509A7DDC219}"/>
          </ac:inkMkLst>
        </pc:inkChg>
        <pc:inkChg chg="add mod">
          <ac:chgData name="Aniket Chhabra" userId="598e0514-bef3-4e71-b6aa-f2edd6441cff" providerId="ADAL" clId="{E1032901-1DA4-4941-B011-F516E50845DD}" dt="2023-02-12T05:45:36.795" v="26"/>
          <ac:inkMkLst>
            <pc:docMk/>
            <pc:sldMk cId="0" sldId="266"/>
            <ac:inkMk id="13" creationId="{B5FA0CD4-A993-3EBC-8F8C-2D635A0CB9F4}"/>
          </ac:inkMkLst>
        </pc:inkChg>
        <pc:inkChg chg="add mod">
          <ac:chgData name="Aniket Chhabra" userId="598e0514-bef3-4e71-b6aa-f2edd6441cff" providerId="ADAL" clId="{E1032901-1DA4-4941-B011-F516E50845DD}" dt="2023-02-12T05:45:36.795" v="26"/>
          <ac:inkMkLst>
            <pc:docMk/>
            <pc:sldMk cId="0" sldId="266"/>
            <ac:inkMk id="14" creationId="{AEDC429A-1259-5392-1A4F-BBF8F43972DC}"/>
          </ac:inkMkLst>
        </pc:inkChg>
        <pc:inkChg chg="add mod">
          <ac:chgData name="Aniket Chhabra" userId="598e0514-bef3-4e71-b6aa-f2edd6441cff" providerId="ADAL" clId="{E1032901-1DA4-4941-B011-F516E50845DD}" dt="2023-02-12T05:45:36.795" v="26"/>
          <ac:inkMkLst>
            <pc:docMk/>
            <pc:sldMk cId="0" sldId="266"/>
            <ac:inkMk id="15" creationId="{ABEC934E-172B-53C3-C858-6711D14E4232}"/>
          </ac:inkMkLst>
        </pc:inkChg>
        <pc:inkChg chg="add mod">
          <ac:chgData name="Aniket Chhabra" userId="598e0514-bef3-4e71-b6aa-f2edd6441cff" providerId="ADAL" clId="{E1032901-1DA4-4941-B011-F516E50845DD}" dt="2023-02-12T05:45:36.795" v="26"/>
          <ac:inkMkLst>
            <pc:docMk/>
            <pc:sldMk cId="0" sldId="266"/>
            <ac:inkMk id="16" creationId="{E9E6445F-28F9-38D0-C179-3F8B74CFEAC2}"/>
          </ac:inkMkLst>
        </pc:inkChg>
        <pc:inkChg chg="add mod">
          <ac:chgData name="Aniket Chhabra" userId="598e0514-bef3-4e71-b6aa-f2edd6441cff" providerId="ADAL" clId="{E1032901-1DA4-4941-B011-F516E50845DD}" dt="2023-02-12T05:45:36.795" v="26"/>
          <ac:inkMkLst>
            <pc:docMk/>
            <pc:sldMk cId="0" sldId="266"/>
            <ac:inkMk id="17" creationId="{246A8CE2-EDDF-DB5A-334C-DAE64476B4F4}"/>
          </ac:inkMkLst>
        </pc:inkChg>
        <pc:inkChg chg="add mod">
          <ac:chgData name="Aniket Chhabra" userId="598e0514-bef3-4e71-b6aa-f2edd6441cff" providerId="ADAL" clId="{E1032901-1DA4-4941-B011-F516E50845DD}" dt="2023-02-12T05:45:36.795" v="26"/>
          <ac:inkMkLst>
            <pc:docMk/>
            <pc:sldMk cId="0" sldId="266"/>
            <ac:inkMk id="18" creationId="{F73E8665-85F7-5451-66AC-A40904E697A8}"/>
          </ac:inkMkLst>
        </pc:inkChg>
        <pc:inkChg chg="add mod">
          <ac:chgData name="Aniket Chhabra" userId="598e0514-bef3-4e71-b6aa-f2edd6441cff" providerId="ADAL" clId="{E1032901-1DA4-4941-B011-F516E50845DD}" dt="2023-02-12T05:45:36.795" v="26"/>
          <ac:inkMkLst>
            <pc:docMk/>
            <pc:sldMk cId="0" sldId="266"/>
            <ac:inkMk id="19" creationId="{D2590478-8164-3BCB-FF82-C555A2C6F30F}"/>
          </ac:inkMkLst>
        </pc:inkChg>
        <pc:inkChg chg="add mod">
          <ac:chgData name="Aniket Chhabra" userId="598e0514-bef3-4e71-b6aa-f2edd6441cff" providerId="ADAL" clId="{E1032901-1DA4-4941-B011-F516E50845DD}" dt="2023-02-12T05:45:36.795" v="26"/>
          <ac:inkMkLst>
            <pc:docMk/>
            <pc:sldMk cId="0" sldId="266"/>
            <ac:inkMk id="20" creationId="{D74D97C9-A966-8AE1-011F-E7B51C028551}"/>
          </ac:inkMkLst>
        </pc:inkChg>
        <pc:inkChg chg="add mod">
          <ac:chgData name="Aniket Chhabra" userId="598e0514-bef3-4e71-b6aa-f2edd6441cff" providerId="ADAL" clId="{E1032901-1DA4-4941-B011-F516E50845DD}" dt="2023-02-12T05:45:36.795" v="26"/>
          <ac:inkMkLst>
            <pc:docMk/>
            <pc:sldMk cId="0" sldId="266"/>
            <ac:inkMk id="21" creationId="{DBA0ED58-69FA-1EBE-9DFF-3AC5D65C951C}"/>
          </ac:inkMkLst>
        </pc:inkChg>
        <pc:inkChg chg="add">
          <ac:chgData name="Aniket Chhabra" userId="598e0514-bef3-4e71-b6aa-f2edd6441cff" providerId="ADAL" clId="{E1032901-1DA4-4941-B011-F516E50845DD}" dt="2023-02-12T05:45:44.785" v="27" actId="9405"/>
          <ac:inkMkLst>
            <pc:docMk/>
            <pc:sldMk cId="0" sldId="266"/>
            <ac:inkMk id="23" creationId="{68EE792C-42B3-070B-223A-607178A6B3CB}"/>
          </ac:inkMkLst>
        </pc:inkChg>
        <pc:inkChg chg="add mod">
          <ac:chgData name="Aniket Chhabra" userId="598e0514-bef3-4e71-b6aa-f2edd6441cff" providerId="ADAL" clId="{E1032901-1DA4-4941-B011-F516E50845DD}" dt="2023-02-12T05:46:05.963" v="42"/>
          <ac:inkMkLst>
            <pc:docMk/>
            <pc:sldMk cId="0" sldId="266"/>
            <ac:inkMk id="24" creationId="{8E410187-A094-C630-EC91-67BC03EDC0FC}"/>
          </ac:inkMkLst>
        </pc:inkChg>
        <pc:inkChg chg="add mod">
          <ac:chgData name="Aniket Chhabra" userId="598e0514-bef3-4e71-b6aa-f2edd6441cff" providerId="ADAL" clId="{E1032901-1DA4-4941-B011-F516E50845DD}" dt="2023-02-12T05:46:05.963" v="42"/>
          <ac:inkMkLst>
            <pc:docMk/>
            <pc:sldMk cId="0" sldId="266"/>
            <ac:inkMk id="25" creationId="{90587691-67F5-35FD-C5AE-B555DF37C161}"/>
          </ac:inkMkLst>
        </pc:inkChg>
        <pc:inkChg chg="add mod">
          <ac:chgData name="Aniket Chhabra" userId="598e0514-bef3-4e71-b6aa-f2edd6441cff" providerId="ADAL" clId="{E1032901-1DA4-4941-B011-F516E50845DD}" dt="2023-02-12T05:46:05.963" v="42"/>
          <ac:inkMkLst>
            <pc:docMk/>
            <pc:sldMk cId="0" sldId="266"/>
            <ac:inkMk id="27" creationId="{04096E3A-0CC4-C811-F28B-F5FAFB88A881}"/>
          </ac:inkMkLst>
        </pc:inkChg>
        <pc:inkChg chg="add mod">
          <ac:chgData name="Aniket Chhabra" userId="598e0514-bef3-4e71-b6aa-f2edd6441cff" providerId="ADAL" clId="{E1032901-1DA4-4941-B011-F516E50845DD}" dt="2023-02-12T05:49:20.720" v="124"/>
          <ac:inkMkLst>
            <pc:docMk/>
            <pc:sldMk cId="0" sldId="266"/>
            <ac:inkMk id="29" creationId="{91DDA4CD-B746-AD4B-844A-379C6D187EB9}"/>
          </ac:inkMkLst>
        </pc:inkChg>
        <pc:inkChg chg="add mod">
          <ac:chgData name="Aniket Chhabra" userId="598e0514-bef3-4e71-b6aa-f2edd6441cff" providerId="ADAL" clId="{E1032901-1DA4-4941-B011-F516E50845DD}" dt="2023-02-12T05:49:20.720" v="124"/>
          <ac:inkMkLst>
            <pc:docMk/>
            <pc:sldMk cId="0" sldId="266"/>
            <ac:inkMk id="30" creationId="{4C8159FB-8604-C5E9-E0E9-490FC7443872}"/>
          </ac:inkMkLst>
        </pc:inkChg>
        <pc:inkChg chg="add mod">
          <ac:chgData name="Aniket Chhabra" userId="598e0514-bef3-4e71-b6aa-f2edd6441cff" providerId="ADAL" clId="{E1032901-1DA4-4941-B011-F516E50845DD}" dt="2023-02-12T05:46:05.963" v="42"/>
          <ac:inkMkLst>
            <pc:docMk/>
            <pc:sldMk cId="0" sldId="266"/>
            <ac:inkMk id="32" creationId="{DD43C8D0-11FC-FF17-B458-B75CA63968DD}"/>
          </ac:inkMkLst>
        </pc:inkChg>
        <pc:inkChg chg="add mod">
          <ac:chgData name="Aniket Chhabra" userId="598e0514-bef3-4e71-b6aa-f2edd6441cff" providerId="ADAL" clId="{E1032901-1DA4-4941-B011-F516E50845DD}" dt="2023-02-12T05:46:05.963" v="42"/>
          <ac:inkMkLst>
            <pc:docMk/>
            <pc:sldMk cId="0" sldId="266"/>
            <ac:inkMk id="34" creationId="{B8DCA117-972C-F1C8-FCAF-898765AECA8D}"/>
          </ac:inkMkLst>
        </pc:inkChg>
        <pc:inkChg chg="add mod">
          <ac:chgData name="Aniket Chhabra" userId="598e0514-bef3-4e71-b6aa-f2edd6441cff" providerId="ADAL" clId="{E1032901-1DA4-4941-B011-F516E50845DD}" dt="2023-02-12T05:46:05.963" v="42"/>
          <ac:inkMkLst>
            <pc:docMk/>
            <pc:sldMk cId="0" sldId="266"/>
            <ac:inkMk id="35" creationId="{373C5521-C5ED-F29E-5190-DC1A4E764AFA}"/>
          </ac:inkMkLst>
        </pc:inkChg>
        <pc:inkChg chg="add mod">
          <ac:chgData name="Aniket Chhabra" userId="598e0514-bef3-4e71-b6aa-f2edd6441cff" providerId="ADAL" clId="{E1032901-1DA4-4941-B011-F516E50845DD}" dt="2023-02-12T05:46:05.963" v="42"/>
          <ac:inkMkLst>
            <pc:docMk/>
            <pc:sldMk cId="0" sldId="266"/>
            <ac:inkMk id="36" creationId="{C18395E5-E417-0B85-7109-A27D7339BEFF}"/>
          </ac:inkMkLst>
        </pc:inkChg>
        <pc:inkChg chg="add mod">
          <ac:chgData name="Aniket Chhabra" userId="598e0514-bef3-4e71-b6aa-f2edd6441cff" providerId="ADAL" clId="{E1032901-1DA4-4941-B011-F516E50845DD}" dt="2023-02-12T05:46:05.963" v="42"/>
          <ac:inkMkLst>
            <pc:docMk/>
            <pc:sldMk cId="0" sldId="266"/>
            <ac:inkMk id="37" creationId="{5C5B7B4C-643A-0EE8-BD50-02D8A5B14200}"/>
          </ac:inkMkLst>
        </pc:inkChg>
        <pc:inkChg chg="add mod">
          <ac:chgData name="Aniket Chhabra" userId="598e0514-bef3-4e71-b6aa-f2edd6441cff" providerId="ADAL" clId="{E1032901-1DA4-4941-B011-F516E50845DD}" dt="2023-02-12T05:46:18.887" v="53"/>
          <ac:inkMkLst>
            <pc:docMk/>
            <pc:sldMk cId="0" sldId="266"/>
            <ac:inkMk id="39" creationId="{ABFE5027-472A-B818-8ED7-6DF41708A404}"/>
          </ac:inkMkLst>
        </pc:inkChg>
        <pc:inkChg chg="add mod">
          <ac:chgData name="Aniket Chhabra" userId="598e0514-bef3-4e71-b6aa-f2edd6441cff" providerId="ADAL" clId="{E1032901-1DA4-4941-B011-F516E50845DD}" dt="2023-02-12T05:46:18.887" v="53"/>
          <ac:inkMkLst>
            <pc:docMk/>
            <pc:sldMk cId="0" sldId="266"/>
            <ac:inkMk id="40" creationId="{2F476538-7027-325A-AC93-530CB84D63A7}"/>
          </ac:inkMkLst>
        </pc:inkChg>
        <pc:inkChg chg="add">
          <ac:chgData name="Aniket Chhabra" userId="598e0514-bef3-4e71-b6aa-f2edd6441cff" providerId="ADAL" clId="{E1032901-1DA4-4941-B011-F516E50845DD}" dt="2023-02-12T05:46:07.480" v="45" actId="9405"/>
          <ac:inkMkLst>
            <pc:docMk/>
            <pc:sldMk cId="0" sldId="266"/>
            <ac:inkMk id="41" creationId="{B21EE4EC-BDBC-B39C-5B57-7EE9F2850FBE}"/>
          </ac:inkMkLst>
        </pc:inkChg>
        <pc:inkChg chg="add">
          <ac:chgData name="Aniket Chhabra" userId="598e0514-bef3-4e71-b6aa-f2edd6441cff" providerId="ADAL" clId="{E1032901-1DA4-4941-B011-F516E50845DD}" dt="2023-02-12T05:46:10.787" v="47" actId="9405"/>
          <ac:inkMkLst>
            <pc:docMk/>
            <pc:sldMk cId="0" sldId="266"/>
            <ac:inkMk id="43" creationId="{1194970A-7E23-B096-07C8-C8D53DEAB3BC}"/>
          </ac:inkMkLst>
        </pc:inkChg>
        <pc:inkChg chg="add">
          <ac:chgData name="Aniket Chhabra" userId="598e0514-bef3-4e71-b6aa-f2edd6441cff" providerId="ADAL" clId="{E1032901-1DA4-4941-B011-F516E50845DD}" dt="2023-02-12T05:46:11.577" v="48" actId="9405"/>
          <ac:inkMkLst>
            <pc:docMk/>
            <pc:sldMk cId="0" sldId="266"/>
            <ac:inkMk id="44" creationId="{C8049C55-B78F-98ED-12BF-0300C583F633}"/>
          </ac:inkMkLst>
        </pc:inkChg>
        <pc:inkChg chg="add mod">
          <ac:chgData name="Aniket Chhabra" userId="598e0514-bef3-4e71-b6aa-f2edd6441cff" providerId="ADAL" clId="{E1032901-1DA4-4941-B011-F516E50845DD}" dt="2023-02-12T05:49:20.720" v="124"/>
          <ac:inkMkLst>
            <pc:docMk/>
            <pc:sldMk cId="0" sldId="266"/>
            <ac:inkMk id="45" creationId="{4A552974-F901-EDE1-25C1-FF80FC80F39A}"/>
          </ac:inkMkLst>
        </pc:inkChg>
        <pc:inkChg chg="add mod">
          <ac:chgData name="Aniket Chhabra" userId="598e0514-bef3-4e71-b6aa-f2edd6441cff" providerId="ADAL" clId="{E1032901-1DA4-4941-B011-F516E50845DD}" dt="2023-02-12T05:49:20.720" v="124"/>
          <ac:inkMkLst>
            <pc:docMk/>
            <pc:sldMk cId="0" sldId="266"/>
            <ac:inkMk id="46" creationId="{D3705F5B-2B2C-E5E6-CDB4-55F0B264E8C3}"/>
          </ac:inkMkLst>
        </pc:inkChg>
        <pc:inkChg chg="add mod">
          <ac:chgData name="Aniket Chhabra" userId="598e0514-bef3-4e71-b6aa-f2edd6441cff" providerId="ADAL" clId="{E1032901-1DA4-4941-B011-F516E50845DD}" dt="2023-02-12T05:49:20.720" v="124"/>
          <ac:inkMkLst>
            <pc:docMk/>
            <pc:sldMk cId="0" sldId="266"/>
            <ac:inkMk id="47" creationId="{9F5EFED4-2622-7A26-E7E7-59F51758B9C5}"/>
          </ac:inkMkLst>
        </pc:inkChg>
        <pc:inkChg chg="add mod">
          <ac:chgData name="Aniket Chhabra" userId="598e0514-bef3-4e71-b6aa-f2edd6441cff" providerId="ADAL" clId="{E1032901-1DA4-4941-B011-F516E50845DD}" dt="2023-02-12T05:46:18.887" v="53"/>
          <ac:inkMkLst>
            <pc:docMk/>
            <pc:sldMk cId="0" sldId="266"/>
            <ac:inkMk id="48" creationId="{27F11D04-E431-0274-58BD-48542A8D3AD5}"/>
          </ac:inkMkLst>
        </pc:inkChg>
        <pc:inkChg chg="add mod">
          <ac:chgData name="Aniket Chhabra" userId="598e0514-bef3-4e71-b6aa-f2edd6441cff" providerId="ADAL" clId="{E1032901-1DA4-4941-B011-F516E50845DD}" dt="2023-02-12T05:46:25.653" v="56"/>
          <ac:inkMkLst>
            <pc:docMk/>
            <pc:sldMk cId="0" sldId="266"/>
            <ac:inkMk id="50" creationId="{F4B58935-9985-142F-0306-DA32EA4CA0AF}"/>
          </ac:inkMkLst>
        </pc:inkChg>
        <pc:inkChg chg="add mod">
          <ac:chgData name="Aniket Chhabra" userId="598e0514-bef3-4e71-b6aa-f2edd6441cff" providerId="ADAL" clId="{E1032901-1DA4-4941-B011-F516E50845DD}" dt="2023-02-12T05:46:25.653" v="56"/>
          <ac:inkMkLst>
            <pc:docMk/>
            <pc:sldMk cId="0" sldId="266"/>
            <ac:inkMk id="51" creationId="{333B54EF-4067-1E00-3265-8C44AC3F261A}"/>
          </ac:inkMkLst>
        </pc:inkChg>
        <pc:inkChg chg="add mod">
          <ac:chgData name="Aniket Chhabra" userId="598e0514-bef3-4e71-b6aa-f2edd6441cff" providerId="ADAL" clId="{E1032901-1DA4-4941-B011-F516E50845DD}" dt="2023-02-12T05:49:20.720" v="124"/>
          <ac:inkMkLst>
            <pc:docMk/>
            <pc:sldMk cId="0" sldId="266"/>
            <ac:inkMk id="53" creationId="{F5CB675E-D3B7-D102-08D8-781CDA52DB27}"/>
          </ac:inkMkLst>
        </pc:inkChg>
        <pc:inkChg chg="add mod">
          <ac:chgData name="Aniket Chhabra" userId="598e0514-bef3-4e71-b6aa-f2edd6441cff" providerId="ADAL" clId="{E1032901-1DA4-4941-B011-F516E50845DD}" dt="2023-02-12T05:49:20.720" v="124"/>
          <ac:inkMkLst>
            <pc:docMk/>
            <pc:sldMk cId="0" sldId="266"/>
            <ac:inkMk id="54" creationId="{EC186D24-CB96-3E86-B1B8-16B217924B2C}"/>
          </ac:inkMkLst>
        </pc:inkChg>
        <pc:inkChg chg="add mod">
          <ac:chgData name="Aniket Chhabra" userId="598e0514-bef3-4e71-b6aa-f2edd6441cff" providerId="ADAL" clId="{E1032901-1DA4-4941-B011-F516E50845DD}" dt="2023-02-12T05:49:20.720" v="124"/>
          <ac:inkMkLst>
            <pc:docMk/>
            <pc:sldMk cId="0" sldId="266"/>
            <ac:inkMk id="55" creationId="{5296C5CE-5E60-867D-084B-90BF560035AE}"/>
          </ac:inkMkLst>
        </pc:inkChg>
        <pc:inkChg chg="add mod">
          <ac:chgData name="Aniket Chhabra" userId="598e0514-bef3-4e71-b6aa-f2edd6441cff" providerId="ADAL" clId="{E1032901-1DA4-4941-B011-F516E50845DD}" dt="2023-02-12T05:49:20.720" v="124"/>
          <ac:inkMkLst>
            <pc:docMk/>
            <pc:sldMk cId="0" sldId="266"/>
            <ac:inkMk id="56" creationId="{707E1782-9915-6CE8-A4B9-21ED15434665}"/>
          </ac:inkMkLst>
        </pc:inkChg>
        <pc:inkChg chg="add mod">
          <ac:chgData name="Aniket Chhabra" userId="598e0514-bef3-4e71-b6aa-f2edd6441cff" providerId="ADAL" clId="{E1032901-1DA4-4941-B011-F516E50845DD}" dt="2023-02-12T05:49:20.720" v="124"/>
          <ac:inkMkLst>
            <pc:docMk/>
            <pc:sldMk cId="0" sldId="266"/>
            <ac:inkMk id="58" creationId="{FA61F9B7-9266-5D51-456D-C92616A89365}"/>
          </ac:inkMkLst>
        </pc:inkChg>
        <pc:inkChg chg="add mod">
          <ac:chgData name="Aniket Chhabra" userId="598e0514-bef3-4e71-b6aa-f2edd6441cff" providerId="ADAL" clId="{E1032901-1DA4-4941-B011-F516E50845DD}" dt="2023-02-12T05:49:20.720" v="124"/>
          <ac:inkMkLst>
            <pc:docMk/>
            <pc:sldMk cId="0" sldId="266"/>
            <ac:inkMk id="60" creationId="{69D1BB18-D05F-EC42-59D7-4B7B3B7333D4}"/>
          </ac:inkMkLst>
        </pc:inkChg>
        <pc:inkChg chg="add mod">
          <ac:chgData name="Aniket Chhabra" userId="598e0514-bef3-4e71-b6aa-f2edd6441cff" providerId="ADAL" clId="{E1032901-1DA4-4941-B011-F516E50845DD}" dt="2023-02-12T05:49:20.720" v="124"/>
          <ac:inkMkLst>
            <pc:docMk/>
            <pc:sldMk cId="0" sldId="266"/>
            <ac:inkMk id="61" creationId="{96A6160E-7E52-1048-E058-773DEF577038}"/>
          </ac:inkMkLst>
        </pc:inkChg>
        <pc:inkChg chg="add">
          <ac:chgData name="Aniket Chhabra" userId="598e0514-bef3-4e71-b6aa-f2edd6441cff" providerId="ADAL" clId="{E1032901-1DA4-4941-B011-F516E50845DD}" dt="2023-02-12T05:48:35.322" v="96" actId="9405"/>
          <ac:inkMkLst>
            <pc:docMk/>
            <pc:sldMk cId="0" sldId="266"/>
            <ac:inkMk id="63" creationId="{52ED4899-B2CF-DBB1-D6DD-CF92D981CA42}"/>
          </ac:inkMkLst>
        </pc:inkChg>
        <pc:inkChg chg="add">
          <ac:chgData name="Aniket Chhabra" userId="598e0514-bef3-4e71-b6aa-f2edd6441cff" providerId="ADAL" clId="{E1032901-1DA4-4941-B011-F516E50845DD}" dt="2023-02-12T05:48:35.806" v="97" actId="9405"/>
          <ac:inkMkLst>
            <pc:docMk/>
            <pc:sldMk cId="0" sldId="266"/>
            <ac:inkMk id="64" creationId="{099A4084-86FB-519D-596E-FA442BF48B3C}"/>
          </ac:inkMkLst>
        </pc:inkChg>
        <pc:inkChg chg="add mod">
          <ac:chgData name="Aniket Chhabra" userId="598e0514-bef3-4e71-b6aa-f2edd6441cff" providerId="ADAL" clId="{E1032901-1DA4-4941-B011-F516E50845DD}" dt="2023-02-12T05:49:20.720" v="124"/>
          <ac:inkMkLst>
            <pc:docMk/>
            <pc:sldMk cId="0" sldId="266"/>
            <ac:inkMk id="65" creationId="{9456259A-0CD5-5274-A2C4-55880514BC54}"/>
          </ac:inkMkLst>
        </pc:inkChg>
        <pc:inkChg chg="add">
          <ac:chgData name="Aniket Chhabra" userId="598e0514-bef3-4e71-b6aa-f2edd6441cff" providerId="ADAL" clId="{E1032901-1DA4-4941-B011-F516E50845DD}" dt="2023-02-12T05:55:57.309" v="541" actId="9405"/>
          <ac:inkMkLst>
            <pc:docMk/>
            <pc:sldMk cId="0" sldId="266"/>
            <ac:inkMk id="67" creationId="{C6AC22B3-47DF-3F58-186E-4B8DD2ACD584}"/>
          </ac:inkMkLst>
        </pc:inkChg>
      </pc:sldChg>
      <pc:sldChg chg="addSp delSp modSp mod">
        <pc:chgData name="Aniket Chhabra" userId="598e0514-bef3-4e71-b6aa-f2edd6441cff" providerId="ADAL" clId="{E1032901-1DA4-4941-B011-F516E50845DD}" dt="2023-02-12T05:48:02.659" v="90" actId="9405"/>
        <pc:sldMkLst>
          <pc:docMk/>
          <pc:sldMk cId="0" sldId="267"/>
        </pc:sldMkLst>
        <pc:grpChg chg="mod">
          <ac:chgData name="Aniket Chhabra" userId="598e0514-bef3-4e71-b6aa-f2edd6441cff" providerId="ADAL" clId="{E1032901-1DA4-4941-B011-F516E50845DD}" dt="2023-02-12T01:58:48.231" v="3"/>
          <ac:grpSpMkLst>
            <pc:docMk/>
            <pc:sldMk cId="0" sldId="267"/>
            <ac:grpSpMk id="5" creationId="{CCB6E461-426C-7319-990B-D60818E218A8}"/>
          </ac:grpSpMkLst>
        </pc:grpChg>
        <pc:grpChg chg="mod">
          <ac:chgData name="Aniket Chhabra" userId="598e0514-bef3-4e71-b6aa-f2edd6441cff" providerId="ADAL" clId="{E1032901-1DA4-4941-B011-F516E50845DD}" dt="2023-02-12T05:47:10.389" v="69"/>
          <ac:grpSpMkLst>
            <pc:docMk/>
            <pc:sldMk cId="0" sldId="267"/>
            <ac:grpSpMk id="8" creationId="{5F57C2C3-FD62-B0DB-D584-3D1DD7D90323}"/>
          </ac:grpSpMkLst>
        </pc:grpChg>
        <pc:grpChg chg="del mod">
          <ac:chgData name="Aniket Chhabra" userId="598e0514-bef3-4e71-b6aa-f2edd6441cff" providerId="ADAL" clId="{E1032901-1DA4-4941-B011-F516E50845DD}" dt="2023-02-12T05:47:30.278" v="77"/>
          <ac:grpSpMkLst>
            <pc:docMk/>
            <pc:sldMk cId="0" sldId="267"/>
            <ac:grpSpMk id="14" creationId="{C169CE83-CEC0-1951-711B-E65A12C420FD}"/>
          </ac:grpSpMkLst>
        </pc:grpChg>
        <pc:grpChg chg="mod">
          <ac:chgData name="Aniket Chhabra" userId="598e0514-bef3-4e71-b6aa-f2edd6441cff" providerId="ADAL" clId="{E1032901-1DA4-4941-B011-F516E50845DD}" dt="2023-02-12T05:47:30.278" v="77"/>
          <ac:grpSpMkLst>
            <pc:docMk/>
            <pc:sldMk cId="0" sldId="267"/>
            <ac:grpSpMk id="16" creationId="{E333A915-6F28-51C1-BF5F-552083030D3C}"/>
          </ac:grpSpMkLst>
        </pc:grpChg>
        <pc:grpChg chg="mod">
          <ac:chgData name="Aniket Chhabra" userId="598e0514-bef3-4e71-b6aa-f2edd6441cff" providerId="ADAL" clId="{E1032901-1DA4-4941-B011-F516E50845DD}" dt="2023-02-12T05:47:32.861" v="83"/>
          <ac:grpSpMkLst>
            <pc:docMk/>
            <pc:sldMk cId="0" sldId="267"/>
            <ac:grpSpMk id="22" creationId="{FF2193B3-6298-270F-7A63-15356A14367F}"/>
          </ac:grpSpMkLst>
        </pc:grpChg>
        <pc:grpChg chg="mod">
          <ac:chgData name="Aniket Chhabra" userId="598e0514-bef3-4e71-b6aa-f2edd6441cff" providerId="ADAL" clId="{E1032901-1DA4-4941-B011-F516E50845DD}" dt="2023-02-12T05:47:32.861" v="83"/>
          <ac:grpSpMkLst>
            <pc:docMk/>
            <pc:sldMk cId="0" sldId="267"/>
            <ac:grpSpMk id="23" creationId="{2F9E54BE-15DE-6A49-4C52-4EC38FBD7937}"/>
          </ac:grpSpMkLst>
        </pc:grpChg>
        <pc:grpChg chg="mod">
          <ac:chgData name="Aniket Chhabra" userId="598e0514-bef3-4e71-b6aa-f2edd6441cff" providerId="ADAL" clId="{E1032901-1DA4-4941-B011-F516E50845DD}" dt="2023-02-12T05:47:58.857" v="87"/>
          <ac:grpSpMkLst>
            <pc:docMk/>
            <pc:sldMk cId="0" sldId="267"/>
            <ac:grpSpMk id="27" creationId="{066A36F1-D475-5986-8144-14C194E5087E}"/>
          </ac:grpSpMkLst>
        </pc:grpChg>
        <pc:inkChg chg="add mod">
          <ac:chgData name="Aniket Chhabra" userId="598e0514-bef3-4e71-b6aa-f2edd6441cff" providerId="ADAL" clId="{E1032901-1DA4-4941-B011-F516E50845DD}" dt="2023-02-12T01:58:48.231" v="3"/>
          <ac:inkMkLst>
            <pc:docMk/>
            <pc:sldMk cId="0" sldId="267"/>
            <ac:inkMk id="2" creationId="{D545488D-D99B-0C8B-0767-12B81B33CD3D}"/>
          </ac:inkMkLst>
        </pc:inkChg>
        <pc:inkChg chg="add mod">
          <ac:chgData name="Aniket Chhabra" userId="598e0514-bef3-4e71-b6aa-f2edd6441cff" providerId="ADAL" clId="{E1032901-1DA4-4941-B011-F516E50845DD}" dt="2023-02-12T01:58:48.231" v="3"/>
          <ac:inkMkLst>
            <pc:docMk/>
            <pc:sldMk cId="0" sldId="267"/>
            <ac:inkMk id="3" creationId="{C914F388-74F3-D480-5F9D-E7B670DA0FD0}"/>
          </ac:inkMkLst>
        </pc:inkChg>
        <pc:inkChg chg="add mod">
          <ac:chgData name="Aniket Chhabra" userId="598e0514-bef3-4e71-b6aa-f2edd6441cff" providerId="ADAL" clId="{E1032901-1DA4-4941-B011-F516E50845DD}" dt="2023-02-12T01:58:48.231" v="3"/>
          <ac:inkMkLst>
            <pc:docMk/>
            <pc:sldMk cId="0" sldId="267"/>
            <ac:inkMk id="4" creationId="{31114FAD-B6DC-CAC4-368C-2CD9B6E91265}"/>
          </ac:inkMkLst>
        </pc:inkChg>
        <pc:inkChg chg="add mod">
          <ac:chgData name="Aniket Chhabra" userId="598e0514-bef3-4e71-b6aa-f2edd6441cff" providerId="ADAL" clId="{E1032901-1DA4-4941-B011-F516E50845DD}" dt="2023-02-12T05:47:10.389" v="69"/>
          <ac:inkMkLst>
            <pc:docMk/>
            <pc:sldMk cId="0" sldId="267"/>
            <ac:inkMk id="6" creationId="{D5554CC4-A9A4-7136-70B2-A162914C2DFD}"/>
          </ac:inkMkLst>
        </pc:inkChg>
        <pc:inkChg chg="add mod">
          <ac:chgData name="Aniket Chhabra" userId="598e0514-bef3-4e71-b6aa-f2edd6441cff" providerId="ADAL" clId="{E1032901-1DA4-4941-B011-F516E50845DD}" dt="2023-02-12T05:47:10.389" v="69"/>
          <ac:inkMkLst>
            <pc:docMk/>
            <pc:sldMk cId="0" sldId="267"/>
            <ac:inkMk id="7" creationId="{E6D0CFAD-16D6-FFDB-8867-FACA5B684A43}"/>
          </ac:inkMkLst>
        </pc:inkChg>
        <pc:inkChg chg="add">
          <ac:chgData name="Aniket Chhabra" userId="598e0514-bef3-4e71-b6aa-f2edd6441cff" providerId="ADAL" clId="{E1032901-1DA4-4941-B011-F516E50845DD}" dt="2023-02-12T05:47:19.583" v="70" actId="9405"/>
          <ac:inkMkLst>
            <pc:docMk/>
            <pc:sldMk cId="0" sldId="267"/>
            <ac:inkMk id="9" creationId="{75F3A6DE-6F4E-06BE-1D2A-E09955EF66E1}"/>
          </ac:inkMkLst>
        </pc:inkChg>
        <pc:inkChg chg="add">
          <ac:chgData name="Aniket Chhabra" userId="598e0514-bef3-4e71-b6aa-f2edd6441cff" providerId="ADAL" clId="{E1032901-1DA4-4941-B011-F516E50845DD}" dt="2023-02-12T05:47:22.796" v="71" actId="9405"/>
          <ac:inkMkLst>
            <pc:docMk/>
            <pc:sldMk cId="0" sldId="267"/>
            <ac:inkMk id="10" creationId="{66717344-716D-C473-71B4-0AF314CBDDC1}"/>
          </ac:inkMkLst>
        </pc:inkChg>
        <pc:inkChg chg="add">
          <ac:chgData name="Aniket Chhabra" userId="598e0514-bef3-4e71-b6aa-f2edd6441cff" providerId="ADAL" clId="{E1032901-1DA4-4941-B011-F516E50845DD}" dt="2023-02-12T05:47:25.870" v="72" actId="9405"/>
          <ac:inkMkLst>
            <pc:docMk/>
            <pc:sldMk cId="0" sldId="267"/>
            <ac:inkMk id="11" creationId="{30C6BC37-3616-1909-5FAC-832D85508EF6}"/>
          </ac:inkMkLst>
        </pc:inkChg>
        <pc:inkChg chg="add mod">
          <ac:chgData name="Aniket Chhabra" userId="598e0514-bef3-4e71-b6aa-f2edd6441cff" providerId="ADAL" clId="{E1032901-1DA4-4941-B011-F516E50845DD}" dt="2023-02-12T05:47:30.278" v="77"/>
          <ac:inkMkLst>
            <pc:docMk/>
            <pc:sldMk cId="0" sldId="267"/>
            <ac:inkMk id="12" creationId="{75480CFE-DAC6-CA3A-8605-591F818BC62E}"/>
          </ac:inkMkLst>
        </pc:inkChg>
        <pc:inkChg chg="add mod">
          <ac:chgData name="Aniket Chhabra" userId="598e0514-bef3-4e71-b6aa-f2edd6441cff" providerId="ADAL" clId="{E1032901-1DA4-4941-B011-F516E50845DD}" dt="2023-02-12T05:47:30.278" v="77"/>
          <ac:inkMkLst>
            <pc:docMk/>
            <pc:sldMk cId="0" sldId="267"/>
            <ac:inkMk id="13" creationId="{E42A2FF4-0ED2-D07F-BE5B-6C6FC759EE85}"/>
          </ac:inkMkLst>
        </pc:inkChg>
        <pc:inkChg chg="add mod">
          <ac:chgData name="Aniket Chhabra" userId="598e0514-bef3-4e71-b6aa-f2edd6441cff" providerId="ADAL" clId="{E1032901-1DA4-4941-B011-F516E50845DD}" dt="2023-02-12T05:47:30.278" v="77"/>
          <ac:inkMkLst>
            <pc:docMk/>
            <pc:sldMk cId="0" sldId="267"/>
            <ac:inkMk id="15" creationId="{A7608803-AC84-DA29-1F80-3B7E025F1349}"/>
          </ac:inkMkLst>
        </pc:inkChg>
        <pc:inkChg chg="add mod">
          <ac:chgData name="Aniket Chhabra" userId="598e0514-bef3-4e71-b6aa-f2edd6441cff" providerId="ADAL" clId="{E1032901-1DA4-4941-B011-F516E50845DD}" dt="2023-02-12T05:47:32.861" v="83"/>
          <ac:inkMkLst>
            <pc:docMk/>
            <pc:sldMk cId="0" sldId="267"/>
            <ac:inkMk id="17" creationId="{39877713-D957-E234-DF8D-81D2B377C52E}"/>
          </ac:inkMkLst>
        </pc:inkChg>
        <pc:inkChg chg="add mod">
          <ac:chgData name="Aniket Chhabra" userId="598e0514-bef3-4e71-b6aa-f2edd6441cff" providerId="ADAL" clId="{E1032901-1DA4-4941-B011-F516E50845DD}" dt="2023-02-12T05:47:32.861" v="83"/>
          <ac:inkMkLst>
            <pc:docMk/>
            <pc:sldMk cId="0" sldId="267"/>
            <ac:inkMk id="18" creationId="{BF2138E2-21B0-C4B2-8717-A588E1397A99}"/>
          </ac:inkMkLst>
        </pc:inkChg>
        <pc:inkChg chg="add mod">
          <ac:chgData name="Aniket Chhabra" userId="598e0514-bef3-4e71-b6aa-f2edd6441cff" providerId="ADAL" clId="{E1032901-1DA4-4941-B011-F516E50845DD}" dt="2023-02-12T05:47:32.861" v="83"/>
          <ac:inkMkLst>
            <pc:docMk/>
            <pc:sldMk cId="0" sldId="267"/>
            <ac:inkMk id="19" creationId="{00E29E0D-D107-A4D6-CDFB-3EB2D56C278B}"/>
          </ac:inkMkLst>
        </pc:inkChg>
        <pc:inkChg chg="add mod">
          <ac:chgData name="Aniket Chhabra" userId="598e0514-bef3-4e71-b6aa-f2edd6441cff" providerId="ADAL" clId="{E1032901-1DA4-4941-B011-F516E50845DD}" dt="2023-02-12T05:47:32.861" v="83"/>
          <ac:inkMkLst>
            <pc:docMk/>
            <pc:sldMk cId="0" sldId="267"/>
            <ac:inkMk id="20" creationId="{23652702-FB61-1F4D-9B1F-4BAEC07739AC}"/>
          </ac:inkMkLst>
        </pc:inkChg>
        <pc:inkChg chg="add mod">
          <ac:chgData name="Aniket Chhabra" userId="598e0514-bef3-4e71-b6aa-f2edd6441cff" providerId="ADAL" clId="{E1032901-1DA4-4941-B011-F516E50845DD}" dt="2023-02-12T05:47:32.861" v="83"/>
          <ac:inkMkLst>
            <pc:docMk/>
            <pc:sldMk cId="0" sldId="267"/>
            <ac:inkMk id="21" creationId="{5A55AAEF-3B0A-92BB-B71E-3E426335283F}"/>
          </ac:inkMkLst>
        </pc:inkChg>
        <pc:inkChg chg="add">
          <ac:chgData name="Aniket Chhabra" userId="598e0514-bef3-4e71-b6aa-f2edd6441cff" providerId="ADAL" clId="{E1032901-1DA4-4941-B011-F516E50845DD}" dt="2023-02-12T05:47:33.438" v="84" actId="9405"/>
          <ac:inkMkLst>
            <pc:docMk/>
            <pc:sldMk cId="0" sldId="267"/>
            <ac:inkMk id="24" creationId="{7F95C474-1069-BA64-E8A0-8200C8F82199}"/>
          </ac:inkMkLst>
        </pc:inkChg>
        <pc:inkChg chg="add mod">
          <ac:chgData name="Aniket Chhabra" userId="598e0514-bef3-4e71-b6aa-f2edd6441cff" providerId="ADAL" clId="{E1032901-1DA4-4941-B011-F516E50845DD}" dt="2023-02-12T05:47:58.857" v="87"/>
          <ac:inkMkLst>
            <pc:docMk/>
            <pc:sldMk cId="0" sldId="267"/>
            <ac:inkMk id="25" creationId="{4C232A13-73E1-6A11-4657-6291A449BEDE}"/>
          </ac:inkMkLst>
        </pc:inkChg>
        <pc:inkChg chg="add mod">
          <ac:chgData name="Aniket Chhabra" userId="598e0514-bef3-4e71-b6aa-f2edd6441cff" providerId="ADAL" clId="{E1032901-1DA4-4941-B011-F516E50845DD}" dt="2023-02-12T05:47:58.857" v="87"/>
          <ac:inkMkLst>
            <pc:docMk/>
            <pc:sldMk cId="0" sldId="267"/>
            <ac:inkMk id="26" creationId="{96EBC615-85AE-A176-02E1-19746D7BAEDC}"/>
          </ac:inkMkLst>
        </pc:inkChg>
        <pc:inkChg chg="add">
          <ac:chgData name="Aniket Chhabra" userId="598e0514-bef3-4e71-b6aa-f2edd6441cff" providerId="ADAL" clId="{E1032901-1DA4-4941-B011-F516E50845DD}" dt="2023-02-12T05:47:59.918" v="88" actId="9405"/>
          <ac:inkMkLst>
            <pc:docMk/>
            <pc:sldMk cId="0" sldId="267"/>
            <ac:inkMk id="28" creationId="{3C1926F1-912E-7C13-DD17-DC0CA446E515}"/>
          </ac:inkMkLst>
        </pc:inkChg>
        <pc:inkChg chg="add">
          <ac:chgData name="Aniket Chhabra" userId="598e0514-bef3-4e71-b6aa-f2edd6441cff" providerId="ADAL" clId="{E1032901-1DA4-4941-B011-F516E50845DD}" dt="2023-02-12T05:48:00.699" v="89" actId="9405"/>
          <ac:inkMkLst>
            <pc:docMk/>
            <pc:sldMk cId="0" sldId="267"/>
            <ac:inkMk id="29" creationId="{95885951-C0D0-A3F3-7E39-868EB2076459}"/>
          </ac:inkMkLst>
        </pc:inkChg>
        <pc:inkChg chg="add">
          <ac:chgData name="Aniket Chhabra" userId="598e0514-bef3-4e71-b6aa-f2edd6441cff" providerId="ADAL" clId="{E1032901-1DA4-4941-B011-F516E50845DD}" dt="2023-02-12T05:48:02.659" v="90" actId="9405"/>
          <ac:inkMkLst>
            <pc:docMk/>
            <pc:sldMk cId="0" sldId="267"/>
            <ac:inkMk id="30" creationId="{8AADD089-8394-DD71-5129-70245016600B}"/>
          </ac:inkMkLst>
        </pc:inkChg>
      </pc:sldChg>
      <pc:sldChg chg="addSp delSp modSp mod">
        <pc:chgData name="Aniket Chhabra" userId="598e0514-bef3-4e71-b6aa-f2edd6441cff" providerId="ADAL" clId="{E1032901-1DA4-4941-B011-F516E50845DD}" dt="2023-02-12T06:04:09.048" v="631"/>
        <pc:sldMkLst>
          <pc:docMk/>
          <pc:sldMk cId="0" sldId="268"/>
        </pc:sldMkLst>
        <pc:grpChg chg="mod">
          <ac:chgData name="Aniket Chhabra" userId="598e0514-bef3-4e71-b6aa-f2edd6441cff" providerId="ADAL" clId="{E1032901-1DA4-4941-B011-F516E50845DD}" dt="2023-02-12T05:48:31.455" v="94"/>
          <ac:grpSpMkLst>
            <pc:docMk/>
            <pc:sldMk cId="0" sldId="268"/>
            <ac:grpSpMk id="9" creationId="{EFB3AC57-0433-846B-333F-2B997557F370}"/>
          </ac:grpSpMkLst>
        </pc:grpChg>
        <pc:grpChg chg="del mod">
          <ac:chgData name="Aniket Chhabra" userId="598e0514-bef3-4e71-b6aa-f2edd6441cff" providerId="ADAL" clId="{E1032901-1DA4-4941-B011-F516E50845DD}" dt="2023-02-12T05:48:41.659" v="102"/>
          <ac:grpSpMkLst>
            <pc:docMk/>
            <pc:sldMk cId="0" sldId="268"/>
            <ac:grpSpMk id="19" creationId="{4D9FFBE8-3809-2744-55D4-216F2F660DBA}"/>
          </ac:grpSpMkLst>
        </pc:grpChg>
        <pc:grpChg chg="del mod">
          <ac:chgData name="Aniket Chhabra" userId="598e0514-bef3-4e71-b6aa-f2edd6441cff" providerId="ADAL" clId="{E1032901-1DA4-4941-B011-F516E50845DD}" dt="2023-02-12T05:48:43.445" v="104"/>
          <ac:grpSpMkLst>
            <pc:docMk/>
            <pc:sldMk cId="0" sldId="268"/>
            <ac:grpSpMk id="33" creationId="{2F50001F-2C1A-143D-AF14-27E75716C4D4}"/>
          </ac:grpSpMkLst>
        </pc:grpChg>
        <pc:grpChg chg="del mod">
          <ac:chgData name="Aniket Chhabra" userId="598e0514-bef3-4e71-b6aa-f2edd6441cff" providerId="ADAL" clId="{E1032901-1DA4-4941-B011-F516E50845DD}" dt="2023-02-12T05:48:44.268" v="106"/>
          <ac:grpSpMkLst>
            <pc:docMk/>
            <pc:sldMk cId="0" sldId="268"/>
            <ac:grpSpMk id="35" creationId="{D7713F5F-A81A-53F0-A5E1-3AC703295DE6}"/>
          </ac:grpSpMkLst>
        </pc:grpChg>
        <pc:grpChg chg="del mod">
          <ac:chgData name="Aniket Chhabra" userId="598e0514-bef3-4e71-b6aa-f2edd6441cff" providerId="ADAL" clId="{E1032901-1DA4-4941-B011-F516E50845DD}" dt="2023-02-12T05:48:45.844" v="108"/>
          <ac:grpSpMkLst>
            <pc:docMk/>
            <pc:sldMk cId="0" sldId="268"/>
            <ac:grpSpMk id="37" creationId="{F4D58AE3-B347-64C8-8101-0B6DFAD76CC8}"/>
          </ac:grpSpMkLst>
        </pc:grpChg>
        <pc:grpChg chg="del mod">
          <ac:chgData name="Aniket Chhabra" userId="598e0514-bef3-4e71-b6aa-f2edd6441cff" providerId="ADAL" clId="{E1032901-1DA4-4941-B011-F516E50845DD}" dt="2023-02-12T05:48:47.010" v="110"/>
          <ac:grpSpMkLst>
            <pc:docMk/>
            <pc:sldMk cId="0" sldId="268"/>
            <ac:grpSpMk id="39" creationId="{DF97D2B6-7230-2B24-C0F9-4222BFBB8347}"/>
          </ac:grpSpMkLst>
        </pc:grpChg>
        <pc:grpChg chg="del mod">
          <ac:chgData name="Aniket Chhabra" userId="598e0514-bef3-4e71-b6aa-f2edd6441cff" providerId="ADAL" clId="{E1032901-1DA4-4941-B011-F516E50845DD}" dt="2023-02-12T05:48:47.935" v="112"/>
          <ac:grpSpMkLst>
            <pc:docMk/>
            <pc:sldMk cId="0" sldId="268"/>
            <ac:grpSpMk id="41" creationId="{8ACC19BD-0596-4DDE-F785-5BC22A4B86A6}"/>
          </ac:grpSpMkLst>
        </pc:grpChg>
        <pc:grpChg chg="mod">
          <ac:chgData name="Aniket Chhabra" userId="598e0514-bef3-4e71-b6aa-f2edd6441cff" providerId="ADAL" clId="{E1032901-1DA4-4941-B011-F516E50845DD}" dt="2023-02-12T05:48:47.935" v="112"/>
          <ac:grpSpMkLst>
            <pc:docMk/>
            <pc:sldMk cId="0" sldId="268"/>
            <ac:grpSpMk id="43" creationId="{2BEF1612-673F-8037-1D11-41D15A1E7504}"/>
          </ac:grpSpMkLst>
        </pc:grpChg>
        <pc:grpChg chg="mod">
          <ac:chgData name="Aniket Chhabra" userId="598e0514-bef3-4e71-b6aa-f2edd6441cff" providerId="ADAL" clId="{E1032901-1DA4-4941-B011-F516E50845DD}" dt="2023-02-12T05:48:55.822" v="117"/>
          <ac:grpSpMkLst>
            <pc:docMk/>
            <pc:sldMk cId="0" sldId="268"/>
            <ac:grpSpMk id="48" creationId="{151BF404-8156-7B03-0A65-1053089DFB5C}"/>
          </ac:grpSpMkLst>
        </pc:grpChg>
        <pc:grpChg chg="mod">
          <ac:chgData name="Aniket Chhabra" userId="598e0514-bef3-4e71-b6aa-f2edd6441cff" providerId="ADAL" clId="{E1032901-1DA4-4941-B011-F516E50845DD}" dt="2023-02-12T06:04:09.048" v="631"/>
          <ac:grpSpMkLst>
            <pc:docMk/>
            <pc:sldMk cId="0" sldId="268"/>
            <ac:grpSpMk id="53" creationId="{56D9469B-2BC6-CE4F-42DA-7BBB6B3F99F9}"/>
          </ac:grpSpMkLst>
        </pc:grpChg>
        <pc:inkChg chg="add mod">
          <ac:chgData name="Aniket Chhabra" userId="598e0514-bef3-4e71-b6aa-f2edd6441cff" providerId="ADAL" clId="{E1032901-1DA4-4941-B011-F516E50845DD}" dt="2023-02-12T05:48:31.455" v="94"/>
          <ac:inkMkLst>
            <pc:docMk/>
            <pc:sldMk cId="0" sldId="268"/>
            <ac:inkMk id="5" creationId="{29CB15DB-7692-B2C9-0AEF-806E7CBBB887}"/>
          </ac:inkMkLst>
        </pc:inkChg>
        <pc:inkChg chg="add mod">
          <ac:chgData name="Aniket Chhabra" userId="598e0514-bef3-4e71-b6aa-f2edd6441cff" providerId="ADAL" clId="{E1032901-1DA4-4941-B011-F516E50845DD}" dt="2023-02-12T05:48:31.455" v="94"/>
          <ac:inkMkLst>
            <pc:docMk/>
            <pc:sldMk cId="0" sldId="268"/>
            <ac:inkMk id="6" creationId="{0DAF90B5-88A6-13B4-879B-767E3D972832}"/>
          </ac:inkMkLst>
        </pc:inkChg>
        <pc:inkChg chg="add mod">
          <ac:chgData name="Aniket Chhabra" userId="598e0514-bef3-4e71-b6aa-f2edd6441cff" providerId="ADAL" clId="{E1032901-1DA4-4941-B011-F516E50845DD}" dt="2023-02-12T05:48:31.455" v="94"/>
          <ac:inkMkLst>
            <pc:docMk/>
            <pc:sldMk cId="0" sldId="268"/>
            <ac:inkMk id="7" creationId="{B02F95EE-484F-1E71-5BBB-EA7AB6131E10}"/>
          </ac:inkMkLst>
        </pc:inkChg>
        <pc:inkChg chg="add">
          <ac:chgData name="Aniket Chhabra" userId="598e0514-bef3-4e71-b6aa-f2edd6441cff" providerId="ADAL" clId="{E1032901-1DA4-4941-B011-F516E50845DD}" dt="2023-02-12T05:48:32.644" v="95" actId="9405"/>
          <ac:inkMkLst>
            <pc:docMk/>
            <pc:sldMk cId="0" sldId="268"/>
            <ac:inkMk id="11" creationId="{9A466DCC-7635-0376-1622-97F0E929E394}"/>
          </ac:inkMkLst>
        </pc:inkChg>
        <pc:inkChg chg="add mod">
          <ac:chgData name="Aniket Chhabra" userId="598e0514-bef3-4e71-b6aa-f2edd6441cff" providerId="ADAL" clId="{E1032901-1DA4-4941-B011-F516E50845DD}" dt="2023-02-12T05:48:47.935" v="112"/>
          <ac:inkMkLst>
            <pc:docMk/>
            <pc:sldMk cId="0" sldId="268"/>
            <ac:inkMk id="12" creationId="{35823F20-B06D-B705-C9E8-DD8D620AB326}"/>
          </ac:inkMkLst>
        </pc:inkChg>
        <pc:inkChg chg="add mod">
          <ac:chgData name="Aniket Chhabra" userId="598e0514-bef3-4e71-b6aa-f2edd6441cff" providerId="ADAL" clId="{E1032901-1DA4-4941-B011-F516E50845DD}" dt="2023-02-12T05:48:47.935" v="112"/>
          <ac:inkMkLst>
            <pc:docMk/>
            <pc:sldMk cId="0" sldId="268"/>
            <ac:inkMk id="13" creationId="{916FCAEC-C43A-3DC1-94FB-2606BDE0FBF0}"/>
          </ac:inkMkLst>
        </pc:inkChg>
        <pc:inkChg chg="add mod">
          <ac:chgData name="Aniket Chhabra" userId="598e0514-bef3-4e71-b6aa-f2edd6441cff" providerId="ADAL" clId="{E1032901-1DA4-4941-B011-F516E50845DD}" dt="2023-02-12T05:48:47.935" v="112"/>
          <ac:inkMkLst>
            <pc:docMk/>
            <pc:sldMk cId="0" sldId="268"/>
            <ac:inkMk id="32" creationId="{FB1EB1A2-20F1-BB40-416B-737B3DCA6805}"/>
          </ac:inkMkLst>
        </pc:inkChg>
        <pc:inkChg chg="add mod">
          <ac:chgData name="Aniket Chhabra" userId="598e0514-bef3-4e71-b6aa-f2edd6441cff" providerId="ADAL" clId="{E1032901-1DA4-4941-B011-F516E50845DD}" dt="2023-02-12T05:48:47.935" v="112"/>
          <ac:inkMkLst>
            <pc:docMk/>
            <pc:sldMk cId="0" sldId="268"/>
            <ac:inkMk id="34" creationId="{C7A09A83-8994-FCA2-7C84-ADA3C73B0217}"/>
          </ac:inkMkLst>
        </pc:inkChg>
        <pc:inkChg chg="add mod">
          <ac:chgData name="Aniket Chhabra" userId="598e0514-bef3-4e71-b6aa-f2edd6441cff" providerId="ADAL" clId="{E1032901-1DA4-4941-B011-F516E50845DD}" dt="2023-02-12T05:48:47.935" v="112"/>
          <ac:inkMkLst>
            <pc:docMk/>
            <pc:sldMk cId="0" sldId="268"/>
            <ac:inkMk id="36" creationId="{D22B43B2-C356-82D0-81C9-4D33273C6225}"/>
          </ac:inkMkLst>
        </pc:inkChg>
        <pc:inkChg chg="add mod">
          <ac:chgData name="Aniket Chhabra" userId="598e0514-bef3-4e71-b6aa-f2edd6441cff" providerId="ADAL" clId="{E1032901-1DA4-4941-B011-F516E50845DD}" dt="2023-02-12T05:48:47.935" v="112"/>
          <ac:inkMkLst>
            <pc:docMk/>
            <pc:sldMk cId="0" sldId="268"/>
            <ac:inkMk id="38" creationId="{4F1989C2-4315-84A0-4698-6C867DA37F61}"/>
          </ac:inkMkLst>
        </pc:inkChg>
        <pc:inkChg chg="add mod">
          <ac:chgData name="Aniket Chhabra" userId="598e0514-bef3-4e71-b6aa-f2edd6441cff" providerId="ADAL" clId="{E1032901-1DA4-4941-B011-F516E50845DD}" dt="2023-02-12T05:48:47.935" v="112"/>
          <ac:inkMkLst>
            <pc:docMk/>
            <pc:sldMk cId="0" sldId="268"/>
            <ac:inkMk id="40" creationId="{9E9A2CF1-85E7-B3BF-C5DE-B6A8494A9DC2}"/>
          </ac:inkMkLst>
        </pc:inkChg>
        <pc:inkChg chg="add mod">
          <ac:chgData name="Aniket Chhabra" userId="598e0514-bef3-4e71-b6aa-f2edd6441cff" providerId="ADAL" clId="{E1032901-1DA4-4941-B011-F516E50845DD}" dt="2023-02-12T05:48:47.935" v="112"/>
          <ac:inkMkLst>
            <pc:docMk/>
            <pc:sldMk cId="0" sldId="268"/>
            <ac:inkMk id="42" creationId="{3F8F9B64-4116-EDFF-49B5-6593427EA89B}"/>
          </ac:inkMkLst>
        </pc:inkChg>
        <pc:inkChg chg="add">
          <ac:chgData name="Aniket Chhabra" userId="598e0514-bef3-4e71-b6aa-f2edd6441cff" providerId="ADAL" clId="{E1032901-1DA4-4941-B011-F516E50845DD}" dt="2023-02-12T05:48:52.636" v="113" actId="9405"/>
          <ac:inkMkLst>
            <pc:docMk/>
            <pc:sldMk cId="0" sldId="268"/>
            <ac:inkMk id="44" creationId="{6000DEAD-2246-2234-3405-8980D2BB15F4}"/>
          </ac:inkMkLst>
        </pc:inkChg>
        <pc:inkChg chg="add mod">
          <ac:chgData name="Aniket Chhabra" userId="598e0514-bef3-4e71-b6aa-f2edd6441cff" providerId="ADAL" clId="{E1032901-1DA4-4941-B011-F516E50845DD}" dt="2023-02-12T05:48:55.822" v="117"/>
          <ac:inkMkLst>
            <pc:docMk/>
            <pc:sldMk cId="0" sldId="268"/>
            <ac:inkMk id="45" creationId="{6ACE96D3-1C47-E768-359E-3C218DA798C8}"/>
          </ac:inkMkLst>
        </pc:inkChg>
        <pc:inkChg chg="add mod">
          <ac:chgData name="Aniket Chhabra" userId="598e0514-bef3-4e71-b6aa-f2edd6441cff" providerId="ADAL" clId="{E1032901-1DA4-4941-B011-F516E50845DD}" dt="2023-02-12T05:48:55.822" v="117"/>
          <ac:inkMkLst>
            <pc:docMk/>
            <pc:sldMk cId="0" sldId="268"/>
            <ac:inkMk id="46" creationId="{9022103C-4CD8-C520-2E1E-4895111DB821}"/>
          </ac:inkMkLst>
        </pc:inkChg>
        <pc:inkChg chg="add mod">
          <ac:chgData name="Aniket Chhabra" userId="598e0514-bef3-4e71-b6aa-f2edd6441cff" providerId="ADAL" clId="{E1032901-1DA4-4941-B011-F516E50845DD}" dt="2023-02-12T05:48:55.822" v="117"/>
          <ac:inkMkLst>
            <pc:docMk/>
            <pc:sldMk cId="0" sldId="268"/>
            <ac:inkMk id="47" creationId="{A7E1F5A5-25B4-04BF-66B5-3F915DADED2F}"/>
          </ac:inkMkLst>
        </pc:inkChg>
        <pc:inkChg chg="add">
          <ac:chgData name="Aniket Chhabra" userId="598e0514-bef3-4e71-b6aa-f2edd6441cff" providerId="ADAL" clId="{E1032901-1DA4-4941-B011-F516E50845DD}" dt="2023-02-12T06:04:06.203" v="627" actId="9405"/>
          <ac:inkMkLst>
            <pc:docMk/>
            <pc:sldMk cId="0" sldId="268"/>
            <ac:inkMk id="49" creationId="{DCB6524B-2CB1-A1F9-E2AC-AA50D909C27C}"/>
          </ac:inkMkLst>
        </pc:inkChg>
        <pc:inkChg chg="add">
          <ac:chgData name="Aniket Chhabra" userId="598e0514-bef3-4e71-b6aa-f2edd6441cff" providerId="ADAL" clId="{E1032901-1DA4-4941-B011-F516E50845DD}" dt="2023-02-12T06:04:06.958" v="628" actId="9405"/>
          <ac:inkMkLst>
            <pc:docMk/>
            <pc:sldMk cId="0" sldId="268"/>
            <ac:inkMk id="50" creationId="{D49D193E-2277-B28E-87B1-175880CE49EA}"/>
          </ac:inkMkLst>
        </pc:inkChg>
        <pc:inkChg chg="add mod">
          <ac:chgData name="Aniket Chhabra" userId="598e0514-bef3-4e71-b6aa-f2edd6441cff" providerId="ADAL" clId="{E1032901-1DA4-4941-B011-F516E50845DD}" dt="2023-02-12T06:04:09.048" v="631"/>
          <ac:inkMkLst>
            <pc:docMk/>
            <pc:sldMk cId="0" sldId="268"/>
            <ac:inkMk id="51" creationId="{2D6F1E9B-1CAB-A62C-96A9-1F18CD63B478}"/>
          </ac:inkMkLst>
        </pc:inkChg>
        <pc:inkChg chg="add mod">
          <ac:chgData name="Aniket Chhabra" userId="598e0514-bef3-4e71-b6aa-f2edd6441cff" providerId="ADAL" clId="{E1032901-1DA4-4941-B011-F516E50845DD}" dt="2023-02-12T06:04:09.048" v="631"/>
          <ac:inkMkLst>
            <pc:docMk/>
            <pc:sldMk cId="0" sldId="268"/>
            <ac:inkMk id="52" creationId="{61DC32F1-4F68-C5C9-123B-D0F8E8AC3A03}"/>
          </ac:inkMkLst>
        </pc:inkChg>
      </pc:sldChg>
      <pc:sldChg chg="addSp delSp modSp mod ord">
        <pc:chgData name="Aniket Chhabra" userId="598e0514-bef3-4e71-b6aa-f2edd6441cff" providerId="ADAL" clId="{E1032901-1DA4-4941-B011-F516E50845DD}" dt="2023-02-12T05:54:16.497" v="421"/>
        <pc:sldMkLst>
          <pc:docMk/>
          <pc:sldMk cId="0" sldId="269"/>
        </pc:sldMkLst>
        <pc:grpChg chg="del mod">
          <ac:chgData name="Aniket Chhabra" userId="598e0514-bef3-4e71-b6aa-f2edd6441cff" providerId="ADAL" clId="{E1032901-1DA4-4941-B011-F516E50845DD}" dt="2023-02-12T05:51:50.165" v="287"/>
          <ac:grpSpMkLst>
            <pc:docMk/>
            <pc:sldMk cId="0" sldId="269"/>
            <ac:grpSpMk id="30" creationId="{840F937C-6733-DA49-FC73-1319A8D4080D}"/>
          </ac:grpSpMkLst>
        </pc:grpChg>
        <pc:grpChg chg="del mod">
          <ac:chgData name="Aniket Chhabra" userId="598e0514-bef3-4e71-b6aa-f2edd6441cff" providerId="ADAL" clId="{E1032901-1DA4-4941-B011-F516E50845DD}" dt="2023-02-12T05:50:45.840" v="234"/>
          <ac:grpSpMkLst>
            <pc:docMk/>
            <pc:sldMk cId="0" sldId="269"/>
            <ac:grpSpMk id="31" creationId="{0975D8BB-5DFC-649B-ADF2-65D9F1A6C23D}"/>
          </ac:grpSpMkLst>
        </pc:grpChg>
        <pc:grpChg chg="del mod">
          <ac:chgData name="Aniket Chhabra" userId="598e0514-bef3-4e71-b6aa-f2edd6441cff" providerId="ADAL" clId="{E1032901-1DA4-4941-B011-F516E50845DD}" dt="2023-02-12T05:50:45.840" v="234"/>
          <ac:grpSpMkLst>
            <pc:docMk/>
            <pc:sldMk cId="0" sldId="269"/>
            <ac:grpSpMk id="32" creationId="{C2A27B70-EA89-F8E6-4A69-2C30D3901935}"/>
          </ac:grpSpMkLst>
        </pc:grpChg>
        <pc:grpChg chg="mod">
          <ac:chgData name="Aniket Chhabra" userId="598e0514-bef3-4e71-b6aa-f2edd6441cff" providerId="ADAL" clId="{E1032901-1DA4-4941-B011-F516E50845DD}" dt="2023-02-12T05:49:52.657" v="159"/>
          <ac:grpSpMkLst>
            <pc:docMk/>
            <pc:sldMk cId="0" sldId="269"/>
            <ac:grpSpMk id="41" creationId="{122C54BF-15C4-8583-CA3B-DDEC6DED55F9}"/>
          </ac:grpSpMkLst>
        </pc:grpChg>
        <pc:grpChg chg="del mod">
          <ac:chgData name="Aniket Chhabra" userId="598e0514-bef3-4e71-b6aa-f2edd6441cff" providerId="ADAL" clId="{E1032901-1DA4-4941-B011-F516E50845DD}" dt="2023-02-12T05:50:45.840" v="234"/>
          <ac:grpSpMkLst>
            <pc:docMk/>
            <pc:sldMk cId="0" sldId="269"/>
            <ac:grpSpMk id="50" creationId="{0434933F-BFFA-67FD-80B6-CE12AC61B139}"/>
          </ac:grpSpMkLst>
        </pc:grpChg>
        <pc:grpChg chg="del mod">
          <ac:chgData name="Aniket Chhabra" userId="598e0514-bef3-4e71-b6aa-f2edd6441cff" providerId="ADAL" clId="{E1032901-1DA4-4941-B011-F516E50845DD}" dt="2023-02-12T05:50:45.840" v="234"/>
          <ac:grpSpMkLst>
            <pc:docMk/>
            <pc:sldMk cId="0" sldId="269"/>
            <ac:grpSpMk id="51" creationId="{188E52B0-18CB-B9AF-0EDE-FA8F2D337C3B}"/>
          </ac:grpSpMkLst>
        </pc:grpChg>
        <pc:grpChg chg="del mod">
          <ac:chgData name="Aniket Chhabra" userId="598e0514-bef3-4e71-b6aa-f2edd6441cff" providerId="ADAL" clId="{E1032901-1DA4-4941-B011-F516E50845DD}" dt="2023-02-12T05:50:45.840" v="234"/>
          <ac:grpSpMkLst>
            <pc:docMk/>
            <pc:sldMk cId="0" sldId="269"/>
            <ac:grpSpMk id="56" creationId="{98A8A8DE-B010-1425-8FB1-84CA1A0E566C}"/>
          </ac:grpSpMkLst>
        </pc:grpChg>
        <pc:grpChg chg="del mod">
          <ac:chgData name="Aniket Chhabra" userId="598e0514-bef3-4e71-b6aa-f2edd6441cff" providerId="ADAL" clId="{E1032901-1DA4-4941-B011-F516E50845DD}" dt="2023-02-12T05:52:44.773" v="340"/>
          <ac:grpSpMkLst>
            <pc:docMk/>
            <pc:sldMk cId="0" sldId="269"/>
            <ac:grpSpMk id="129" creationId="{0763E965-CD56-386E-8089-6455CD09E9C7}"/>
          </ac:grpSpMkLst>
        </pc:grpChg>
        <pc:grpChg chg="del mod">
          <ac:chgData name="Aniket Chhabra" userId="598e0514-bef3-4e71-b6aa-f2edd6441cff" providerId="ADAL" clId="{E1032901-1DA4-4941-B011-F516E50845DD}" dt="2023-02-12T05:50:45.840" v="234"/>
          <ac:grpSpMkLst>
            <pc:docMk/>
            <pc:sldMk cId="0" sldId="269"/>
            <ac:grpSpMk id="134" creationId="{735A5A18-F17F-CC75-2A0D-7CD5671397BC}"/>
          </ac:grpSpMkLst>
        </pc:grpChg>
        <pc:grpChg chg="del mod">
          <ac:chgData name="Aniket Chhabra" userId="598e0514-bef3-4e71-b6aa-f2edd6441cff" providerId="ADAL" clId="{E1032901-1DA4-4941-B011-F516E50845DD}" dt="2023-02-12T05:50:45.840" v="234"/>
          <ac:grpSpMkLst>
            <pc:docMk/>
            <pc:sldMk cId="0" sldId="269"/>
            <ac:grpSpMk id="155" creationId="{90A1464D-5D07-3DC3-360B-9065001A5E13}"/>
          </ac:grpSpMkLst>
        </pc:grpChg>
        <pc:grpChg chg="del mod">
          <ac:chgData name="Aniket Chhabra" userId="598e0514-bef3-4e71-b6aa-f2edd6441cff" providerId="ADAL" clId="{E1032901-1DA4-4941-B011-F516E50845DD}" dt="2023-02-12T05:50:45.840" v="234"/>
          <ac:grpSpMkLst>
            <pc:docMk/>
            <pc:sldMk cId="0" sldId="269"/>
            <ac:grpSpMk id="156" creationId="{B2FBEDC7-D70C-C5D3-D899-9B547EC23670}"/>
          </ac:grpSpMkLst>
        </pc:grpChg>
        <pc:grpChg chg="del mod">
          <ac:chgData name="Aniket Chhabra" userId="598e0514-bef3-4e71-b6aa-f2edd6441cff" providerId="ADAL" clId="{E1032901-1DA4-4941-B011-F516E50845DD}" dt="2023-02-12T05:50:28.560" v="223"/>
          <ac:grpSpMkLst>
            <pc:docMk/>
            <pc:sldMk cId="0" sldId="269"/>
            <ac:grpSpMk id="160" creationId="{BC3F64F3-D267-CD05-AE3D-581AE7AB5FA9}"/>
          </ac:grpSpMkLst>
        </pc:grpChg>
        <pc:grpChg chg="del mod">
          <ac:chgData name="Aniket Chhabra" userId="598e0514-bef3-4e71-b6aa-f2edd6441cff" providerId="ADAL" clId="{E1032901-1DA4-4941-B011-F516E50845DD}" dt="2023-02-12T05:50:28.560" v="223"/>
          <ac:grpSpMkLst>
            <pc:docMk/>
            <pc:sldMk cId="0" sldId="269"/>
            <ac:grpSpMk id="166" creationId="{88ACAE08-E7BE-1E5F-AF39-F89B9C03FD79}"/>
          </ac:grpSpMkLst>
        </pc:grpChg>
        <pc:grpChg chg="del mod">
          <ac:chgData name="Aniket Chhabra" userId="598e0514-bef3-4e71-b6aa-f2edd6441cff" providerId="ADAL" clId="{E1032901-1DA4-4941-B011-F516E50845DD}" dt="2023-02-12T05:50:30.702" v="225"/>
          <ac:grpSpMkLst>
            <pc:docMk/>
            <pc:sldMk cId="0" sldId="269"/>
            <ac:grpSpMk id="173" creationId="{242D2B84-0E92-99BE-4CEE-20FB5E48158B}"/>
          </ac:grpSpMkLst>
        </pc:grpChg>
        <pc:grpChg chg="del mod">
          <ac:chgData name="Aniket Chhabra" userId="598e0514-bef3-4e71-b6aa-f2edd6441cff" providerId="ADAL" clId="{E1032901-1DA4-4941-B011-F516E50845DD}" dt="2023-02-12T05:50:33.992" v="229"/>
          <ac:grpSpMkLst>
            <pc:docMk/>
            <pc:sldMk cId="0" sldId="269"/>
            <ac:grpSpMk id="175" creationId="{7C92537E-71A4-CFD8-85B1-55F9870E458D}"/>
          </ac:grpSpMkLst>
        </pc:grpChg>
        <pc:grpChg chg="del mod">
          <ac:chgData name="Aniket Chhabra" userId="598e0514-bef3-4e71-b6aa-f2edd6441cff" providerId="ADAL" clId="{E1032901-1DA4-4941-B011-F516E50845DD}" dt="2023-02-12T05:50:36.668" v="231"/>
          <ac:grpSpMkLst>
            <pc:docMk/>
            <pc:sldMk cId="0" sldId="269"/>
            <ac:grpSpMk id="179" creationId="{773C7F97-EA47-18B2-E7AF-2FDFEFF76AC0}"/>
          </ac:grpSpMkLst>
        </pc:grpChg>
        <pc:grpChg chg="del mod">
          <ac:chgData name="Aniket Chhabra" userId="598e0514-bef3-4e71-b6aa-f2edd6441cff" providerId="ADAL" clId="{E1032901-1DA4-4941-B011-F516E50845DD}" dt="2023-02-12T05:51:05.514" v="256"/>
          <ac:grpSpMkLst>
            <pc:docMk/>
            <pc:sldMk cId="0" sldId="269"/>
            <ac:grpSpMk id="181" creationId="{CF1C67B3-0D4F-591F-A03C-88AD71CB7EE3}"/>
          </ac:grpSpMkLst>
        </pc:grpChg>
        <pc:grpChg chg="del mod">
          <ac:chgData name="Aniket Chhabra" userId="598e0514-bef3-4e71-b6aa-f2edd6441cff" providerId="ADAL" clId="{E1032901-1DA4-4941-B011-F516E50845DD}" dt="2023-02-12T05:50:48.071" v="236"/>
          <ac:grpSpMkLst>
            <pc:docMk/>
            <pc:sldMk cId="0" sldId="269"/>
            <ac:grpSpMk id="184" creationId="{F1BE739C-76E4-1FA8-242F-45A028D875DA}"/>
          </ac:grpSpMkLst>
        </pc:grpChg>
        <pc:grpChg chg="del mod">
          <ac:chgData name="Aniket Chhabra" userId="598e0514-bef3-4e71-b6aa-f2edd6441cff" providerId="ADAL" clId="{E1032901-1DA4-4941-B011-F516E50845DD}" dt="2023-02-12T05:50:49.765" v="238"/>
          <ac:grpSpMkLst>
            <pc:docMk/>
            <pc:sldMk cId="0" sldId="269"/>
            <ac:grpSpMk id="186" creationId="{A7859A61-52EB-BAEA-AE93-A307CD45F4F1}"/>
          </ac:grpSpMkLst>
        </pc:grpChg>
        <pc:grpChg chg="del mod">
          <ac:chgData name="Aniket Chhabra" userId="598e0514-bef3-4e71-b6aa-f2edd6441cff" providerId="ADAL" clId="{E1032901-1DA4-4941-B011-F516E50845DD}" dt="2023-02-12T05:50:51.377" v="240"/>
          <ac:grpSpMkLst>
            <pc:docMk/>
            <pc:sldMk cId="0" sldId="269"/>
            <ac:grpSpMk id="188" creationId="{F7733EFB-EA4B-CCA4-6B58-2F657EEE828F}"/>
          </ac:grpSpMkLst>
        </pc:grpChg>
        <pc:grpChg chg="del mod">
          <ac:chgData name="Aniket Chhabra" userId="598e0514-bef3-4e71-b6aa-f2edd6441cff" providerId="ADAL" clId="{E1032901-1DA4-4941-B011-F516E50845DD}" dt="2023-02-12T05:52:48.927" v="342"/>
          <ac:grpSpMkLst>
            <pc:docMk/>
            <pc:sldMk cId="0" sldId="269"/>
            <ac:grpSpMk id="190" creationId="{4591B7B9-B622-F41C-4AF2-CE02DE54D4E6}"/>
          </ac:grpSpMkLst>
        </pc:grpChg>
        <pc:grpChg chg="mod">
          <ac:chgData name="Aniket Chhabra" userId="598e0514-bef3-4e71-b6aa-f2edd6441cff" providerId="ADAL" clId="{E1032901-1DA4-4941-B011-F516E50845DD}" dt="2023-02-12T05:51:12.679" v="258"/>
          <ac:grpSpMkLst>
            <pc:docMk/>
            <pc:sldMk cId="0" sldId="269"/>
            <ac:grpSpMk id="192" creationId="{3C6ECA68-2ECA-A8BF-1CC0-0A077941C4D6}"/>
          </ac:grpSpMkLst>
        </pc:grpChg>
        <pc:grpChg chg="mod">
          <ac:chgData name="Aniket Chhabra" userId="598e0514-bef3-4e71-b6aa-f2edd6441cff" providerId="ADAL" clId="{E1032901-1DA4-4941-B011-F516E50845DD}" dt="2023-02-12T05:51:23.339" v="282"/>
          <ac:grpSpMkLst>
            <pc:docMk/>
            <pc:sldMk cId="0" sldId="269"/>
            <ac:grpSpMk id="216" creationId="{42E984F8-7D86-E44C-0744-4042B0908759}"/>
          </ac:grpSpMkLst>
        </pc:grpChg>
        <pc:grpChg chg="mod">
          <ac:chgData name="Aniket Chhabra" userId="598e0514-bef3-4e71-b6aa-f2edd6441cff" providerId="ADAL" clId="{E1032901-1DA4-4941-B011-F516E50845DD}" dt="2023-02-12T05:51:50.165" v="287"/>
          <ac:grpSpMkLst>
            <pc:docMk/>
            <pc:sldMk cId="0" sldId="269"/>
            <ac:grpSpMk id="221" creationId="{996EC630-6697-60B2-5783-C636D2DD94AE}"/>
          </ac:grpSpMkLst>
        </pc:grpChg>
        <pc:grpChg chg="del mod">
          <ac:chgData name="Aniket Chhabra" userId="598e0514-bef3-4e71-b6aa-f2edd6441cff" providerId="ADAL" clId="{E1032901-1DA4-4941-B011-F516E50845DD}" dt="2023-02-12T05:51:59.227" v="294"/>
          <ac:grpSpMkLst>
            <pc:docMk/>
            <pc:sldMk cId="0" sldId="269"/>
            <ac:grpSpMk id="224" creationId="{A42AEBAB-5D04-FB64-F218-9B9B3C850BD5}"/>
          </ac:grpSpMkLst>
        </pc:grpChg>
        <pc:grpChg chg="del mod">
          <ac:chgData name="Aniket Chhabra" userId="598e0514-bef3-4e71-b6aa-f2edd6441cff" providerId="ADAL" clId="{E1032901-1DA4-4941-B011-F516E50845DD}" dt="2023-02-12T05:54:05.812" v="407"/>
          <ac:grpSpMkLst>
            <pc:docMk/>
            <pc:sldMk cId="0" sldId="269"/>
            <ac:grpSpMk id="228" creationId="{F263CBE1-7F3A-1483-49D3-C5566195CDB0}"/>
          </ac:grpSpMkLst>
        </pc:grpChg>
        <pc:grpChg chg="del mod">
          <ac:chgData name="Aniket Chhabra" userId="598e0514-bef3-4e71-b6aa-f2edd6441cff" providerId="ADAL" clId="{E1032901-1DA4-4941-B011-F516E50845DD}" dt="2023-02-12T05:52:04.426" v="303"/>
          <ac:grpSpMkLst>
            <pc:docMk/>
            <pc:sldMk cId="0" sldId="269"/>
            <ac:grpSpMk id="235" creationId="{58CDA003-C935-8105-E9CE-83B849C34BAC}"/>
          </ac:grpSpMkLst>
        </pc:grpChg>
        <pc:grpChg chg="del mod">
          <ac:chgData name="Aniket Chhabra" userId="598e0514-bef3-4e71-b6aa-f2edd6441cff" providerId="ADAL" clId="{E1032901-1DA4-4941-B011-F516E50845DD}" dt="2023-02-12T05:54:05.812" v="407"/>
          <ac:grpSpMkLst>
            <pc:docMk/>
            <pc:sldMk cId="0" sldId="269"/>
            <ac:grpSpMk id="237" creationId="{8DD3DC28-5D2C-612A-2297-3A27C915DC9B}"/>
          </ac:grpSpMkLst>
        </pc:grpChg>
        <pc:grpChg chg="del mod">
          <ac:chgData name="Aniket Chhabra" userId="598e0514-bef3-4e71-b6aa-f2edd6441cff" providerId="ADAL" clId="{E1032901-1DA4-4941-B011-F516E50845DD}" dt="2023-02-12T05:52:09.832" v="314"/>
          <ac:grpSpMkLst>
            <pc:docMk/>
            <pc:sldMk cId="0" sldId="269"/>
            <ac:grpSpMk id="246" creationId="{0CD562CD-BE7E-120F-75AA-42ED6E4F688A}"/>
          </ac:grpSpMkLst>
        </pc:grpChg>
        <pc:grpChg chg="mod">
          <ac:chgData name="Aniket Chhabra" userId="598e0514-bef3-4e71-b6aa-f2edd6441cff" providerId="ADAL" clId="{E1032901-1DA4-4941-B011-F516E50845DD}" dt="2023-02-12T05:52:09.832" v="314"/>
          <ac:grpSpMkLst>
            <pc:docMk/>
            <pc:sldMk cId="0" sldId="269"/>
            <ac:grpSpMk id="248" creationId="{05CD9DB2-2AD6-19B6-F706-5BFC57C0AD8C}"/>
          </ac:grpSpMkLst>
        </pc:grpChg>
        <pc:grpChg chg="del mod">
          <ac:chgData name="Aniket Chhabra" userId="598e0514-bef3-4e71-b6aa-f2edd6441cff" providerId="ADAL" clId="{E1032901-1DA4-4941-B011-F516E50845DD}" dt="2023-02-12T05:54:05.812" v="407"/>
          <ac:grpSpMkLst>
            <pc:docMk/>
            <pc:sldMk cId="0" sldId="269"/>
            <ac:grpSpMk id="252" creationId="{6C330511-557B-94B3-D9B8-4B2D29C20F20}"/>
          </ac:grpSpMkLst>
        </pc:grpChg>
        <pc:grpChg chg="del mod">
          <ac:chgData name="Aniket Chhabra" userId="598e0514-bef3-4e71-b6aa-f2edd6441cff" providerId="ADAL" clId="{E1032901-1DA4-4941-B011-F516E50845DD}" dt="2023-02-12T05:52:30.758" v="333"/>
          <ac:grpSpMkLst>
            <pc:docMk/>
            <pc:sldMk cId="0" sldId="269"/>
            <ac:grpSpMk id="265" creationId="{2D20BCC5-E111-7C06-0588-0E7C061B0835}"/>
          </ac:grpSpMkLst>
        </pc:grpChg>
        <pc:grpChg chg="del mod">
          <ac:chgData name="Aniket Chhabra" userId="598e0514-bef3-4e71-b6aa-f2edd6441cff" providerId="ADAL" clId="{E1032901-1DA4-4941-B011-F516E50845DD}" dt="2023-02-12T05:54:05.812" v="407"/>
          <ac:grpSpMkLst>
            <pc:docMk/>
            <pc:sldMk cId="0" sldId="269"/>
            <ac:grpSpMk id="267" creationId="{863EC975-19FD-B945-476B-AEA79B77D88F}"/>
          </ac:grpSpMkLst>
        </pc:grpChg>
        <pc:grpChg chg="del mod">
          <ac:chgData name="Aniket Chhabra" userId="598e0514-bef3-4e71-b6aa-f2edd6441cff" providerId="ADAL" clId="{E1032901-1DA4-4941-B011-F516E50845DD}" dt="2023-02-12T05:52:44.773" v="340"/>
          <ac:grpSpMkLst>
            <pc:docMk/>
            <pc:sldMk cId="0" sldId="269"/>
            <ac:grpSpMk id="270" creationId="{E9623538-4E63-8DDC-598A-40F8253E3602}"/>
          </ac:grpSpMkLst>
        </pc:grpChg>
        <pc:grpChg chg="del mod">
          <ac:chgData name="Aniket Chhabra" userId="598e0514-bef3-4e71-b6aa-f2edd6441cff" providerId="ADAL" clId="{E1032901-1DA4-4941-B011-F516E50845DD}" dt="2023-02-12T05:53:00.931" v="370"/>
          <ac:grpSpMkLst>
            <pc:docMk/>
            <pc:sldMk cId="0" sldId="269"/>
            <ac:grpSpMk id="274" creationId="{3D3F182E-7D88-5D01-0BD9-9BB0071C9CD8}"/>
          </ac:grpSpMkLst>
        </pc:grpChg>
        <pc:grpChg chg="mod">
          <ac:chgData name="Aniket Chhabra" userId="598e0514-bef3-4e71-b6aa-f2edd6441cff" providerId="ADAL" clId="{E1032901-1DA4-4941-B011-F516E50845DD}" dt="2023-02-12T05:52:44.773" v="340"/>
          <ac:grpSpMkLst>
            <pc:docMk/>
            <pc:sldMk cId="0" sldId="269"/>
            <ac:grpSpMk id="275" creationId="{72D80547-03B6-B56D-9606-E3B61C06BB28}"/>
          </ac:grpSpMkLst>
        </pc:grpChg>
        <pc:grpChg chg="del mod">
          <ac:chgData name="Aniket Chhabra" userId="598e0514-bef3-4e71-b6aa-f2edd6441cff" providerId="ADAL" clId="{E1032901-1DA4-4941-B011-F516E50845DD}" dt="2023-02-12T05:54:05.812" v="407"/>
          <ac:grpSpMkLst>
            <pc:docMk/>
            <pc:sldMk cId="0" sldId="269"/>
            <ac:grpSpMk id="277" creationId="{F105CCF6-118D-3951-CEFF-19A2939439AC}"/>
          </ac:grpSpMkLst>
        </pc:grpChg>
        <pc:grpChg chg="del mod">
          <ac:chgData name="Aniket Chhabra" userId="598e0514-bef3-4e71-b6aa-f2edd6441cff" providerId="ADAL" clId="{E1032901-1DA4-4941-B011-F516E50845DD}" dt="2023-02-12T05:52:55.754" v="362"/>
          <ac:grpSpMkLst>
            <pc:docMk/>
            <pc:sldMk cId="0" sldId="269"/>
            <ac:grpSpMk id="290" creationId="{2572EB1F-4785-2746-6CD0-235512396A6C}"/>
          </ac:grpSpMkLst>
        </pc:grpChg>
        <pc:grpChg chg="del mod">
          <ac:chgData name="Aniket Chhabra" userId="598e0514-bef3-4e71-b6aa-f2edd6441cff" providerId="ADAL" clId="{E1032901-1DA4-4941-B011-F516E50845DD}" dt="2023-02-12T05:52:55.754" v="362"/>
          <ac:grpSpMkLst>
            <pc:docMk/>
            <pc:sldMk cId="0" sldId="269"/>
            <ac:grpSpMk id="297" creationId="{B35AC188-5D5A-4E52-5AFF-D84DED428356}"/>
          </ac:grpSpMkLst>
        </pc:grpChg>
        <pc:grpChg chg="del mod">
          <ac:chgData name="Aniket Chhabra" userId="598e0514-bef3-4e71-b6aa-f2edd6441cff" providerId="ADAL" clId="{E1032901-1DA4-4941-B011-F516E50845DD}" dt="2023-02-12T05:52:56.582" v="364"/>
          <ac:grpSpMkLst>
            <pc:docMk/>
            <pc:sldMk cId="0" sldId="269"/>
            <ac:grpSpMk id="298" creationId="{2A372779-435E-1BDB-90A1-5F68984AD343}"/>
          </ac:grpSpMkLst>
        </pc:grpChg>
        <pc:grpChg chg="del mod">
          <ac:chgData name="Aniket Chhabra" userId="598e0514-bef3-4e71-b6aa-f2edd6441cff" providerId="ADAL" clId="{E1032901-1DA4-4941-B011-F516E50845DD}" dt="2023-02-12T05:54:05.812" v="407"/>
          <ac:grpSpMkLst>
            <pc:docMk/>
            <pc:sldMk cId="0" sldId="269"/>
            <ac:grpSpMk id="300" creationId="{8F6F2919-049B-2EAB-A4AB-AE36604CDD40}"/>
          </ac:grpSpMkLst>
        </pc:grpChg>
        <pc:grpChg chg="del mod">
          <ac:chgData name="Aniket Chhabra" userId="598e0514-bef3-4e71-b6aa-f2edd6441cff" providerId="ADAL" clId="{E1032901-1DA4-4941-B011-F516E50845DD}" dt="2023-02-12T05:53:00.931" v="370"/>
          <ac:grpSpMkLst>
            <pc:docMk/>
            <pc:sldMk cId="0" sldId="269"/>
            <ac:grpSpMk id="304" creationId="{3722EFE7-F412-1602-35BC-4359AA757AD9}"/>
          </ac:grpSpMkLst>
        </pc:grpChg>
        <pc:grpChg chg="mod">
          <ac:chgData name="Aniket Chhabra" userId="598e0514-bef3-4e71-b6aa-f2edd6441cff" providerId="ADAL" clId="{E1032901-1DA4-4941-B011-F516E50845DD}" dt="2023-02-12T05:53:00.931" v="370"/>
          <ac:grpSpMkLst>
            <pc:docMk/>
            <pc:sldMk cId="0" sldId="269"/>
            <ac:grpSpMk id="306" creationId="{5646BBA4-D5C1-7F2B-1FE6-BC72E9C19ACE}"/>
          </ac:grpSpMkLst>
        </pc:grpChg>
        <pc:grpChg chg="del mod">
          <ac:chgData name="Aniket Chhabra" userId="598e0514-bef3-4e71-b6aa-f2edd6441cff" providerId="ADAL" clId="{E1032901-1DA4-4941-B011-F516E50845DD}" dt="2023-02-12T05:54:16.497" v="421"/>
          <ac:grpSpMkLst>
            <pc:docMk/>
            <pc:sldMk cId="0" sldId="269"/>
            <ac:grpSpMk id="308" creationId="{139D606A-D374-5342-DE11-ACF2C46C94C0}"/>
          </ac:grpSpMkLst>
        </pc:grpChg>
        <pc:grpChg chg="mod">
          <ac:chgData name="Aniket Chhabra" userId="598e0514-bef3-4e71-b6aa-f2edd6441cff" providerId="ADAL" clId="{E1032901-1DA4-4941-B011-F516E50845DD}" dt="2023-02-12T05:54:16.497" v="421"/>
          <ac:grpSpMkLst>
            <pc:docMk/>
            <pc:sldMk cId="0" sldId="269"/>
            <ac:grpSpMk id="310" creationId="{AFE8FF0A-519F-EC13-85A6-9250CDF76271}"/>
          </ac:grpSpMkLst>
        </pc:grpChg>
        <pc:inkChg chg="add mod">
          <ac:chgData name="Aniket Chhabra" userId="598e0514-bef3-4e71-b6aa-f2edd6441cff" providerId="ADAL" clId="{E1032901-1DA4-4941-B011-F516E50845DD}" dt="2023-02-12T05:51:12.679" v="258"/>
          <ac:inkMkLst>
            <pc:docMk/>
            <pc:sldMk cId="0" sldId="269"/>
            <ac:inkMk id="2" creationId="{E2A6567A-9ABE-7D42-A6F0-777F90C4D999}"/>
          </ac:inkMkLst>
        </pc:inkChg>
        <pc:inkChg chg="add mod">
          <ac:chgData name="Aniket Chhabra" userId="598e0514-bef3-4e71-b6aa-f2edd6441cff" providerId="ADAL" clId="{E1032901-1DA4-4941-B011-F516E50845DD}" dt="2023-02-12T05:51:12.679" v="258"/>
          <ac:inkMkLst>
            <pc:docMk/>
            <pc:sldMk cId="0" sldId="269"/>
            <ac:inkMk id="3" creationId="{867BBEE1-F8BB-4B04-986D-9729E99E5FA4}"/>
          </ac:inkMkLst>
        </pc:inkChg>
        <pc:inkChg chg="add">
          <ac:chgData name="Aniket Chhabra" userId="598e0514-bef3-4e71-b6aa-f2edd6441cff" providerId="ADAL" clId="{E1032901-1DA4-4941-B011-F516E50845DD}" dt="2023-02-12T05:49:08.817" v="120" actId="9405"/>
          <ac:inkMkLst>
            <pc:docMk/>
            <pc:sldMk cId="0" sldId="269"/>
            <ac:inkMk id="4" creationId="{C065C9C6-397B-7F9F-D599-215F5DBDBFB5}"/>
          </ac:inkMkLst>
        </pc:inkChg>
        <pc:inkChg chg="add">
          <ac:chgData name="Aniket Chhabra" userId="598e0514-bef3-4e71-b6aa-f2edd6441cff" providerId="ADAL" clId="{E1032901-1DA4-4941-B011-F516E50845DD}" dt="2023-02-12T05:49:10.466" v="121" actId="9405"/>
          <ac:inkMkLst>
            <pc:docMk/>
            <pc:sldMk cId="0" sldId="269"/>
            <ac:inkMk id="5" creationId="{79896968-D86E-E01B-AA9D-2F5D052C2AF0}"/>
          </ac:inkMkLst>
        </pc:inkChg>
        <pc:inkChg chg="add">
          <ac:chgData name="Aniket Chhabra" userId="598e0514-bef3-4e71-b6aa-f2edd6441cff" providerId="ADAL" clId="{E1032901-1DA4-4941-B011-F516E50845DD}" dt="2023-02-12T05:49:11.756" v="122" actId="9405"/>
          <ac:inkMkLst>
            <pc:docMk/>
            <pc:sldMk cId="0" sldId="269"/>
            <ac:inkMk id="6" creationId="{C5157BA9-3005-8235-2C84-713515E91052}"/>
          </ac:inkMkLst>
        </pc:inkChg>
        <pc:inkChg chg="add mod">
          <ac:chgData name="Aniket Chhabra" userId="598e0514-bef3-4e71-b6aa-f2edd6441cff" providerId="ADAL" clId="{E1032901-1DA4-4941-B011-F516E50845DD}" dt="2023-02-12T05:54:16.497" v="421"/>
          <ac:inkMkLst>
            <pc:docMk/>
            <pc:sldMk cId="0" sldId="269"/>
            <ac:inkMk id="7" creationId="{1BFA937B-77F3-074E-F6A7-49EFC9026AB7}"/>
          </ac:inkMkLst>
        </pc:inkChg>
        <pc:inkChg chg="add mod">
          <ac:chgData name="Aniket Chhabra" userId="598e0514-bef3-4e71-b6aa-f2edd6441cff" providerId="ADAL" clId="{E1032901-1DA4-4941-B011-F516E50845DD}" dt="2023-02-12T05:54:16.497" v="421"/>
          <ac:inkMkLst>
            <pc:docMk/>
            <pc:sldMk cId="0" sldId="269"/>
            <ac:inkMk id="8" creationId="{309B75E8-1AFB-1608-1439-84DF515EF123}"/>
          </ac:inkMkLst>
        </pc:inkChg>
        <pc:inkChg chg="add mod">
          <ac:chgData name="Aniket Chhabra" userId="598e0514-bef3-4e71-b6aa-f2edd6441cff" providerId="ADAL" clId="{E1032901-1DA4-4941-B011-F516E50845DD}" dt="2023-02-12T05:54:16.497" v="421"/>
          <ac:inkMkLst>
            <pc:docMk/>
            <pc:sldMk cId="0" sldId="269"/>
            <ac:inkMk id="9" creationId="{3D2C8DE5-C451-B387-AB96-46FA17E72FE3}"/>
          </ac:inkMkLst>
        </pc:inkChg>
        <pc:inkChg chg="add mod">
          <ac:chgData name="Aniket Chhabra" userId="598e0514-bef3-4e71-b6aa-f2edd6441cff" providerId="ADAL" clId="{E1032901-1DA4-4941-B011-F516E50845DD}" dt="2023-02-12T05:54:16.497" v="421"/>
          <ac:inkMkLst>
            <pc:docMk/>
            <pc:sldMk cId="0" sldId="269"/>
            <ac:inkMk id="10" creationId="{C927B050-56E1-EEBF-1A1B-BFD7DFD70224}"/>
          </ac:inkMkLst>
        </pc:inkChg>
        <pc:inkChg chg="add mod">
          <ac:chgData name="Aniket Chhabra" userId="598e0514-bef3-4e71-b6aa-f2edd6441cff" providerId="ADAL" clId="{E1032901-1DA4-4941-B011-F516E50845DD}" dt="2023-02-12T05:54:16.497" v="421"/>
          <ac:inkMkLst>
            <pc:docMk/>
            <pc:sldMk cId="0" sldId="269"/>
            <ac:inkMk id="11" creationId="{B615B507-B7C5-3D6E-1D97-73214E0D263C}"/>
          </ac:inkMkLst>
        </pc:inkChg>
        <pc:inkChg chg="add mod">
          <ac:chgData name="Aniket Chhabra" userId="598e0514-bef3-4e71-b6aa-f2edd6441cff" providerId="ADAL" clId="{E1032901-1DA4-4941-B011-F516E50845DD}" dt="2023-02-12T05:54:16.497" v="421"/>
          <ac:inkMkLst>
            <pc:docMk/>
            <pc:sldMk cId="0" sldId="269"/>
            <ac:inkMk id="12" creationId="{907BEDA3-C48F-6800-DB16-236E51B0BC92}"/>
          </ac:inkMkLst>
        </pc:inkChg>
        <pc:inkChg chg="add mod">
          <ac:chgData name="Aniket Chhabra" userId="598e0514-bef3-4e71-b6aa-f2edd6441cff" providerId="ADAL" clId="{E1032901-1DA4-4941-B011-F516E50845DD}" dt="2023-02-12T05:54:16.497" v="421"/>
          <ac:inkMkLst>
            <pc:docMk/>
            <pc:sldMk cId="0" sldId="269"/>
            <ac:inkMk id="13" creationId="{D531F026-DD26-0523-2B86-473C6DEF1670}"/>
          </ac:inkMkLst>
        </pc:inkChg>
        <pc:inkChg chg="add mod">
          <ac:chgData name="Aniket Chhabra" userId="598e0514-bef3-4e71-b6aa-f2edd6441cff" providerId="ADAL" clId="{E1032901-1DA4-4941-B011-F516E50845DD}" dt="2023-02-12T05:54:16.497" v="421"/>
          <ac:inkMkLst>
            <pc:docMk/>
            <pc:sldMk cId="0" sldId="269"/>
            <ac:inkMk id="14" creationId="{178BDA3B-594D-28DC-E650-F5499C71C513}"/>
          </ac:inkMkLst>
        </pc:inkChg>
        <pc:inkChg chg="add mod">
          <ac:chgData name="Aniket Chhabra" userId="598e0514-bef3-4e71-b6aa-f2edd6441cff" providerId="ADAL" clId="{E1032901-1DA4-4941-B011-F516E50845DD}" dt="2023-02-12T05:54:16.497" v="421"/>
          <ac:inkMkLst>
            <pc:docMk/>
            <pc:sldMk cId="0" sldId="269"/>
            <ac:inkMk id="15" creationId="{624BDEC6-CD3A-0F06-BD6B-4C87B1B2789A}"/>
          </ac:inkMkLst>
        </pc:inkChg>
        <pc:inkChg chg="add mod">
          <ac:chgData name="Aniket Chhabra" userId="598e0514-bef3-4e71-b6aa-f2edd6441cff" providerId="ADAL" clId="{E1032901-1DA4-4941-B011-F516E50845DD}" dt="2023-02-12T05:54:16.497" v="421"/>
          <ac:inkMkLst>
            <pc:docMk/>
            <pc:sldMk cId="0" sldId="269"/>
            <ac:inkMk id="16" creationId="{FFC8A991-56EE-3248-3109-9C3157047395}"/>
          </ac:inkMkLst>
        </pc:inkChg>
        <pc:inkChg chg="add mod">
          <ac:chgData name="Aniket Chhabra" userId="598e0514-bef3-4e71-b6aa-f2edd6441cff" providerId="ADAL" clId="{E1032901-1DA4-4941-B011-F516E50845DD}" dt="2023-02-12T05:54:16.497" v="421"/>
          <ac:inkMkLst>
            <pc:docMk/>
            <pc:sldMk cId="0" sldId="269"/>
            <ac:inkMk id="17" creationId="{56EEE73E-1EFF-A176-B6C5-6656328BB9F6}"/>
          </ac:inkMkLst>
        </pc:inkChg>
        <pc:inkChg chg="add mod">
          <ac:chgData name="Aniket Chhabra" userId="598e0514-bef3-4e71-b6aa-f2edd6441cff" providerId="ADAL" clId="{E1032901-1DA4-4941-B011-F516E50845DD}" dt="2023-02-12T05:54:16.497" v="421"/>
          <ac:inkMkLst>
            <pc:docMk/>
            <pc:sldMk cId="0" sldId="269"/>
            <ac:inkMk id="18" creationId="{EA437959-4AC9-5FF0-0364-137609571E0F}"/>
          </ac:inkMkLst>
        </pc:inkChg>
        <pc:inkChg chg="add mod">
          <ac:chgData name="Aniket Chhabra" userId="598e0514-bef3-4e71-b6aa-f2edd6441cff" providerId="ADAL" clId="{E1032901-1DA4-4941-B011-F516E50845DD}" dt="2023-02-12T05:54:16.497" v="421"/>
          <ac:inkMkLst>
            <pc:docMk/>
            <pc:sldMk cId="0" sldId="269"/>
            <ac:inkMk id="19" creationId="{CF046E2A-FFBE-9115-DE17-7601A4014589}"/>
          </ac:inkMkLst>
        </pc:inkChg>
        <pc:inkChg chg="add mod">
          <ac:chgData name="Aniket Chhabra" userId="598e0514-bef3-4e71-b6aa-f2edd6441cff" providerId="ADAL" clId="{E1032901-1DA4-4941-B011-F516E50845DD}" dt="2023-02-12T05:54:16.497" v="421"/>
          <ac:inkMkLst>
            <pc:docMk/>
            <pc:sldMk cId="0" sldId="269"/>
            <ac:inkMk id="20" creationId="{40962698-7422-75EB-20FA-4815F511DE90}"/>
          </ac:inkMkLst>
        </pc:inkChg>
        <pc:inkChg chg="add mod">
          <ac:chgData name="Aniket Chhabra" userId="598e0514-bef3-4e71-b6aa-f2edd6441cff" providerId="ADAL" clId="{E1032901-1DA4-4941-B011-F516E50845DD}" dt="2023-02-12T05:54:16.497" v="421"/>
          <ac:inkMkLst>
            <pc:docMk/>
            <pc:sldMk cId="0" sldId="269"/>
            <ac:inkMk id="21" creationId="{4149BC99-A97F-2D9A-068F-7BB6DDEC1001}"/>
          </ac:inkMkLst>
        </pc:inkChg>
        <pc:inkChg chg="add mod">
          <ac:chgData name="Aniket Chhabra" userId="598e0514-bef3-4e71-b6aa-f2edd6441cff" providerId="ADAL" clId="{E1032901-1DA4-4941-B011-F516E50845DD}" dt="2023-02-12T05:54:16.497" v="421"/>
          <ac:inkMkLst>
            <pc:docMk/>
            <pc:sldMk cId="0" sldId="269"/>
            <ac:inkMk id="22" creationId="{F8938E82-CEB7-64E1-191C-038AEDF3CD40}"/>
          </ac:inkMkLst>
        </pc:inkChg>
        <pc:inkChg chg="add mod">
          <ac:chgData name="Aniket Chhabra" userId="598e0514-bef3-4e71-b6aa-f2edd6441cff" providerId="ADAL" clId="{E1032901-1DA4-4941-B011-F516E50845DD}" dt="2023-02-12T05:54:16.497" v="421"/>
          <ac:inkMkLst>
            <pc:docMk/>
            <pc:sldMk cId="0" sldId="269"/>
            <ac:inkMk id="23" creationId="{2F2AB6D4-0F95-2E27-14CA-C7A94206F910}"/>
          </ac:inkMkLst>
        </pc:inkChg>
        <pc:inkChg chg="add mod">
          <ac:chgData name="Aniket Chhabra" userId="598e0514-bef3-4e71-b6aa-f2edd6441cff" providerId="ADAL" clId="{E1032901-1DA4-4941-B011-F516E50845DD}" dt="2023-02-12T05:54:16.497" v="421"/>
          <ac:inkMkLst>
            <pc:docMk/>
            <pc:sldMk cId="0" sldId="269"/>
            <ac:inkMk id="24" creationId="{3AE449DF-3D81-D7BB-4007-681A0BB2876B}"/>
          </ac:inkMkLst>
        </pc:inkChg>
        <pc:inkChg chg="add mod">
          <ac:chgData name="Aniket Chhabra" userId="598e0514-bef3-4e71-b6aa-f2edd6441cff" providerId="ADAL" clId="{E1032901-1DA4-4941-B011-F516E50845DD}" dt="2023-02-12T05:51:50.165" v="287"/>
          <ac:inkMkLst>
            <pc:docMk/>
            <pc:sldMk cId="0" sldId="269"/>
            <ac:inkMk id="25" creationId="{7E70D5E0-C98F-35D4-4D15-6E55BA4D246C}"/>
          </ac:inkMkLst>
        </pc:inkChg>
        <pc:inkChg chg="add mod">
          <ac:chgData name="Aniket Chhabra" userId="598e0514-bef3-4e71-b6aa-f2edd6441cff" providerId="ADAL" clId="{E1032901-1DA4-4941-B011-F516E50845DD}" dt="2023-02-12T05:51:50.165" v="287"/>
          <ac:inkMkLst>
            <pc:docMk/>
            <pc:sldMk cId="0" sldId="269"/>
            <ac:inkMk id="26" creationId="{074D882F-454D-037D-8977-1A4C005CD075}"/>
          </ac:inkMkLst>
        </pc:inkChg>
        <pc:inkChg chg="add mod">
          <ac:chgData name="Aniket Chhabra" userId="598e0514-bef3-4e71-b6aa-f2edd6441cff" providerId="ADAL" clId="{E1032901-1DA4-4941-B011-F516E50845DD}" dt="2023-02-12T05:51:50.165" v="287"/>
          <ac:inkMkLst>
            <pc:docMk/>
            <pc:sldMk cId="0" sldId="269"/>
            <ac:inkMk id="27" creationId="{25F87B5E-B0C6-2AF6-B08C-48A12DE60CA4}"/>
          </ac:inkMkLst>
        </pc:inkChg>
        <pc:inkChg chg="add mod">
          <ac:chgData name="Aniket Chhabra" userId="598e0514-bef3-4e71-b6aa-f2edd6441cff" providerId="ADAL" clId="{E1032901-1DA4-4941-B011-F516E50845DD}" dt="2023-02-12T05:51:50.165" v="287"/>
          <ac:inkMkLst>
            <pc:docMk/>
            <pc:sldMk cId="0" sldId="269"/>
            <ac:inkMk id="28" creationId="{ABF387FB-FB4A-7F36-9969-79F5869DC097}"/>
          </ac:inkMkLst>
        </pc:inkChg>
        <pc:inkChg chg="add mod">
          <ac:chgData name="Aniket Chhabra" userId="598e0514-bef3-4e71-b6aa-f2edd6441cff" providerId="ADAL" clId="{E1032901-1DA4-4941-B011-F516E50845DD}" dt="2023-02-12T05:51:50.165" v="287"/>
          <ac:inkMkLst>
            <pc:docMk/>
            <pc:sldMk cId="0" sldId="269"/>
            <ac:inkMk id="29" creationId="{BDCA67C1-0C9A-B68B-FF6B-C99C0331DE8D}"/>
          </ac:inkMkLst>
        </pc:inkChg>
        <pc:inkChg chg="add mod">
          <ac:chgData name="Aniket Chhabra" userId="598e0514-bef3-4e71-b6aa-f2edd6441cff" providerId="ADAL" clId="{E1032901-1DA4-4941-B011-F516E50845DD}" dt="2023-02-12T05:53:00.931" v="370"/>
          <ac:inkMkLst>
            <pc:docMk/>
            <pc:sldMk cId="0" sldId="269"/>
            <ac:inkMk id="33" creationId="{6B27F798-0321-7F91-F994-D430B9C74E36}"/>
          </ac:inkMkLst>
        </pc:inkChg>
        <pc:inkChg chg="add mod">
          <ac:chgData name="Aniket Chhabra" userId="598e0514-bef3-4e71-b6aa-f2edd6441cff" providerId="ADAL" clId="{E1032901-1DA4-4941-B011-F516E50845DD}" dt="2023-02-12T05:53:00.931" v="370"/>
          <ac:inkMkLst>
            <pc:docMk/>
            <pc:sldMk cId="0" sldId="269"/>
            <ac:inkMk id="34" creationId="{F2162482-F20C-7F55-3DE3-3CCA6D16C6DE}"/>
          </ac:inkMkLst>
        </pc:inkChg>
        <pc:inkChg chg="add mod">
          <ac:chgData name="Aniket Chhabra" userId="598e0514-bef3-4e71-b6aa-f2edd6441cff" providerId="ADAL" clId="{E1032901-1DA4-4941-B011-F516E50845DD}" dt="2023-02-12T05:54:16.497" v="421"/>
          <ac:inkMkLst>
            <pc:docMk/>
            <pc:sldMk cId="0" sldId="269"/>
            <ac:inkMk id="35" creationId="{16CB924C-6194-5342-93FA-EA7DB4C94C8A}"/>
          </ac:inkMkLst>
        </pc:inkChg>
        <pc:inkChg chg="add mod">
          <ac:chgData name="Aniket Chhabra" userId="598e0514-bef3-4e71-b6aa-f2edd6441cff" providerId="ADAL" clId="{E1032901-1DA4-4941-B011-F516E50845DD}" dt="2023-02-12T05:54:16.497" v="421"/>
          <ac:inkMkLst>
            <pc:docMk/>
            <pc:sldMk cId="0" sldId="269"/>
            <ac:inkMk id="36" creationId="{58B054AB-6AB7-35A0-7A53-C64D8FFDF292}"/>
          </ac:inkMkLst>
        </pc:inkChg>
        <pc:inkChg chg="add mod">
          <ac:chgData name="Aniket Chhabra" userId="598e0514-bef3-4e71-b6aa-f2edd6441cff" providerId="ADAL" clId="{E1032901-1DA4-4941-B011-F516E50845DD}" dt="2023-02-12T05:54:16.497" v="421"/>
          <ac:inkMkLst>
            <pc:docMk/>
            <pc:sldMk cId="0" sldId="269"/>
            <ac:inkMk id="37" creationId="{631A99FE-6DF8-F7EB-E4E1-F513C228D572}"/>
          </ac:inkMkLst>
        </pc:inkChg>
        <pc:inkChg chg="add mod">
          <ac:chgData name="Aniket Chhabra" userId="598e0514-bef3-4e71-b6aa-f2edd6441cff" providerId="ADAL" clId="{E1032901-1DA4-4941-B011-F516E50845DD}" dt="2023-02-12T05:54:16.497" v="421"/>
          <ac:inkMkLst>
            <pc:docMk/>
            <pc:sldMk cId="0" sldId="269"/>
            <ac:inkMk id="38" creationId="{12BF6161-E4F5-3F1B-6CEA-36BB8156A003}"/>
          </ac:inkMkLst>
        </pc:inkChg>
        <pc:inkChg chg="add mod">
          <ac:chgData name="Aniket Chhabra" userId="598e0514-bef3-4e71-b6aa-f2edd6441cff" providerId="ADAL" clId="{E1032901-1DA4-4941-B011-F516E50845DD}" dt="2023-02-12T05:54:16.497" v="421"/>
          <ac:inkMkLst>
            <pc:docMk/>
            <pc:sldMk cId="0" sldId="269"/>
            <ac:inkMk id="39" creationId="{F8858E33-45D1-F9AC-1D6F-97346E2EFDAF}"/>
          </ac:inkMkLst>
        </pc:inkChg>
        <pc:inkChg chg="add del mod">
          <ac:chgData name="Aniket Chhabra" userId="598e0514-bef3-4e71-b6aa-f2edd6441cff" providerId="ADAL" clId="{E1032901-1DA4-4941-B011-F516E50845DD}" dt="2023-02-12T05:49:52.657" v="159"/>
          <ac:inkMkLst>
            <pc:docMk/>
            <pc:sldMk cId="0" sldId="269"/>
            <ac:inkMk id="40" creationId="{183B63F1-9710-3FFF-0677-E1F07A9CC6E2}"/>
          </ac:inkMkLst>
        </pc:inkChg>
        <pc:inkChg chg="add mod">
          <ac:chgData name="Aniket Chhabra" userId="598e0514-bef3-4e71-b6aa-f2edd6441cff" providerId="ADAL" clId="{E1032901-1DA4-4941-B011-F516E50845DD}" dt="2023-02-12T05:54:16.497" v="421"/>
          <ac:inkMkLst>
            <pc:docMk/>
            <pc:sldMk cId="0" sldId="269"/>
            <ac:inkMk id="42" creationId="{F607D7FC-A577-B057-090D-A05D888EB376}"/>
          </ac:inkMkLst>
        </pc:inkChg>
        <pc:inkChg chg="add mod">
          <ac:chgData name="Aniket Chhabra" userId="598e0514-bef3-4e71-b6aa-f2edd6441cff" providerId="ADAL" clId="{E1032901-1DA4-4941-B011-F516E50845DD}" dt="2023-02-12T05:54:16.497" v="421"/>
          <ac:inkMkLst>
            <pc:docMk/>
            <pc:sldMk cId="0" sldId="269"/>
            <ac:inkMk id="43" creationId="{2AEECDA1-F857-7687-6D41-650B1B24EE06}"/>
          </ac:inkMkLst>
        </pc:inkChg>
        <pc:inkChg chg="add mod">
          <ac:chgData name="Aniket Chhabra" userId="598e0514-bef3-4e71-b6aa-f2edd6441cff" providerId="ADAL" clId="{E1032901-1DA4-4941-B011-F516E50845DD}" dt="2023-02-12T05:54:16.497" v="421"/>
          <ac:inkMkLst>
            <pc:docMk/>
            <pc:sldMk cId="0" sldId="269"/>
            <ac:inkMk id="44" creationId="{9377526E-68B0-AEF3-FC64-619BAC90FD27}"/>
          </ac:inkMkLst>
        </pc:inkChg>
        <pc:inkChg chg="add mod">
          <ac:chgData name="Aniket Chhabra" userId="598e0514-bef3-4e71-b6aa-f2edd6441cff" providerId="ADAL" clId="{E1032901-1DA4-4941-B011-F516E50845DD}" dt="2023-02-12T05:54:16.497" v="421"/>
          <ac:inkMkLst>
            <pc:docMk/>
            <pc:sldMk cId="0" sldId="269"/>
            <ac:inkMk id="45" creationId="{EB227737-AA1F-4D30-EEF1-46AEED350BC1}"/>
          </ac:inkMkLst>
        </pc:inkChg>
        <pc:inkChg chg="add mod">
          <ac:chgData name="Aniket Chhabra" userId="598e0514-bef3-4e71-b6aa-f2edd6441cff" providerId="ADAL" clId="{E1032901-1DA4-4941-B011-F516E50845DD}" dt="2023-02-12T05:54:16.497" v="421"/>
          <ac:inkMkLst>
            <pc:docMk/>
            <pc:sldMk cId="0" sldId="269"/>
            <ac:inkMk id="46" creationId="{CA28473A-C261-140F-52F2-3B0919F206E4}"/>
          </ac:inkMkLst>
        </pc:inkChg>
        <pc:inkChg chg="add mod">
          <ac:chgData name="Aniket Chhabra" userId="598e0514-bef3-4e71-b6aa-f2edd6441cff" providerId="ADAL" clId="{E1032901-1DA4-4941-B011-F516E50845DD}" dt="2023-02-12T05:54:16.497" v="421"/>
          <ac:inkMkLst>
            <pc:docMk/>
            <pc:sldMk cId="0" sldId="269"/>
            <ac:inkMk id="47" creationId="{92FC1DF2-FE16-CD69-C0C6-BBDB8A0FA6F4}"/>
          </ac:inkMkLst>
        </pc:inkChg>
        <pc:inkChg chg="add mod">
          <ac:chgData name="Aniket Chhabra" userId="598e0514-bef3-4e71-b6aa-f2edd6441cff" providerId="ADAL" clId="{E1032901-1DA4-4941-B011-F516E50845DD}" dt="2023-02-12T05:54:16.497" v="421"/>
          <ac:inkMkLst>
            <pc:docMk/>
            <pc:sldMk cId="0" sldId="269"/>
            <ac:inkMk id="48" creationId="{CAE588F0-4A97-25A7-2185-21038A896B85}"/>
          </ac:inkMkLst>
        </pc:inkChg>
        <pc:inkChg chg="add mod">
          <ac:chgData name="Aniket Chhabra" userId="598e0514-bef3-4e71-b6aa-f2edd6441cff" providerId="ADAL" clId="{E1032901-1DA4-4941-B011-F516E50845DD}" dt="2023-02-12T05:54:16.497" v="421"/>
          <ac:inkMkLst>
            <pc:docMk/>
            <pc:sldMk cId="0" sldId="269"/>
            <ac:inkMk id="49" creationId="{A4D78EE9-BF5B-F721-0DC9-00E3A5841DA7}"/>
          </ac:inkMkLst>
        </pc:inkChg>
        <pc:inkChg chg="add mod">
          <ac:chgData name="Aniket Chhabra" userId="598e0514-bef3-4e71-b6aa-f2edd6441cff" providerId="ADAL" clId="{E1032901-1DA4-4941-B011-F516E50845DD}" dt="2023-02-12T05:54:16.497" v="421"/>
          <ac:inkMkLst>
            <pc:docMk/>
            <pc:sldMk cId="0" sldId="269"/>
            <ac:inkMk id="52" creationId="{09DD395C-30A9-72B2-0C90-1E93A66FCDF2}"/>
          </ac:inkMkLst>
        </pc:inkChg>
        <pc:inkChg chg="add mod">
          <ac:chgData name="Aniket Chhabra" userId="598e0514-bef3-4e71-b6aa-f2edd6441cff" providerId="ADAL" clId="{E1032901-1DA4-4941-B011-F516E50845DD}" dt="2023-02-12T05:54:16.497" v="421"/>
          <ac:inkMkLst>
            <pc:docMk/>
            <pc:sldMk cId="0" sldId="269"/>
            <ac:inkMk id="53" creationId="{BE110A64-ED15-1A43-E9CE-D0B840500D12}"/>
          </ac:inkMkLst>
        </pc:inkChg>
        <pc:inkChg chg="add mod">
          <ac:chgData name="Aniket Chhabra" userId="598e0514-bef3-4e71-b6aa-f2edd6441cff" providerId="ADAL" clId="{E1032901-1DA4-4941-B011-F516E50845DD}" dt="2023-02-12T05:54:16.497" v="421"/>
          <ac:inkMkLst>
            <pc:docMk/>
            <pc:sldMk cId="0" sldId="269"/>
            <ac:inkMk id="54" creationId="{94BE04AA-668D-F990-2C1D-1416432B8D92}"/>
          </ac:inkMkLst>
        </pc:inkChg>
        <pc:inkChg chg="add mod">
          <ac:chgData name="Aniket Chhabra" userId="598e0514-bef3-4e71-b6aa-f2edd6441cff" providerId="ADAL" clId="{E1032901-1DA4-4941-B011-F516E50845DD}" dt="2023-02-12T05:54:16.497" v="421"/>
          <ac:inkMkLst>
            <pc:docMk/>
            <pc:sldMk cId="0" sldId="269"/>
            <ac:inkMk id="55" creationId="{9ECBA15A-F4E2-FE95-DDA7-D2C7CE4664FD}"/>
          </ac:inkMkLst>
        </pc:inkChg>
        <pc:inkChg chg="add mod">
          <ac:chgData name="Aniket Chhabra" userId="598e0514-bef3-4e71-b6aa-f2edd6441cff" providerId="ADAL" clId="{E1032901-1DA4-4941-B011-F516E50845DD}" dt="2023-02-12T05:53:00.931" v="370"/>
          <ac:inkMkLst>
            <pc:docMk/>
            <pc:sldMk cId="0" sldId="269"/>
            <ac:inkMk id="57" creationId="{403DB0E2-58EA-8DD2-41F1-A95533985F00}"/>
          </ac:inkMkLst>
        </pc:inkChg>
        <pc:inkChg chg="add mod">
          <ac:chgData name="Aniket Chhabra" userId="598e0514-bef3-4e71-b6aa-f2edd6441cff" providerId="ADAL" clId="{E1032901-1DA4-4941-B011-F516E50845DD}" dt="2023-02-12T05:53:00.931" v="370"/>
          <ac:inkMkLst>
            <pc:docMk/>
            <pc:sldMk cId="0" sldId="269"/>
            <ac:inkMk id="58" creationId="{6441561B-33AD-EED0-B565-5CC465983283}"/>
          </ac:inkMkLst>
        </pc:inkChg>
        <pc:inkChg chg="add mod">
          <ac:chgData name="Aniket Chhabra" userId="598e0514-bef3-4e71-b6aa-f2edd6441cff" providerId="ADAL" clId="{E1032901-1DA4-4941-B011-F516E50845DD}" dt="2023-02-12T05:53:00.931" v="370"/>
          <ac:inkMkLst>
            <pc:docMk/>
            <pc:sldMk cId="0" sldId="269"/>
            <ac:inkMk id="59" creationId="{42E9D47D-4FBA-5159-EAFD-18A63D19D1F4}"/>
          </ac:inkMkLst>
        </pc:inkChg>
        <pc:inkChg chg="add mod">
          <ac:chgData name="Aniket Chhabra" userId="598e0514-bef3-4e71-b6aa-f2edd6441cff" providerId="ADAL" clId="{E1032901-1DA4-4941-B011-F516E50845DD}" dt="2023-02-12T05:53:00.931" v="370"/>
          <ac:inkMkLst>
            <pc:docMk/>
            <pc:sldMk cId="0" sldId="269"/>
            <ac:inkMk id="60" creationId="{6A762BF2-D9C0-8218-2017-E1298FEA512C}"/>
          </ac:inkMkLst>
        </pc:inkChg>
        <pc:inkChg chg="add mod">
          <ac:chgData name="Aniket Chhabra" userId="598e0514-bef3-4e71-b6aa-f2edd6441cff" providerId="ADAL" clId="{E1032901-1DA4-4941-B011-F516E50845DD}" dt="2023-02-12T05:53:00.931" v="370"/>
          <ac:inkMkLst>
            <pc:docMk/>
            <pc:sldMk cId="0" sldId="269"/>
            <ac:inkMk id="61" creationId="{D993CE23-9064-F91C-5FDA-6AD543EF3CF1}"/>
          </ac:inkMkLst>
        </pc:inkChg>
        <pc:inkChg chg="add mod">
          <ac:chgData name="Aniket Chhabra" userId="598e0514-bef3-4e71-b6aa-f2edd6441cff" providerId="ADAL" clId="{E1032901-1DA4-4941-B011-F516E50845DD}" dt="2023-02-12T05:53:00.931" v="370"/>
          <ac:inkMkLst>
            <pc:docMk/>
            <pc:sldMk cId="0" sldId="269"/>
            <ac:inkMk id="62" creationId="{136F252C-7D6B-40E5-116C-DE3635312DEC}"/>
          </ac:inkMkLst>
        </pc:inkChg>
        <pc:inkChg chg="add mod">
          <ac:chgData name="Aniket Chhabra" userId="598e0514-bef3-4e71-b6aa-f2edd6441cff" providerId="ADAL" clId="{E1032901-1DA4-4941-B011-F516E50845DD}" dt="2023-02-12T05:53:00.931" v="370"/>
          <ac:inkMkLst>
            <pc:docMk/>
            <pc:sldMk cId="0" sldId="269"/>
            <ac:inkMk id="63" creationId="{D54C7F11-6FDE-1534-2056-CAFF3DAA1471}"/>
          </ac:inkMkLst>
        </pc:inkChg>
        <pc:inkChg chg="add mod">
          <ac:chgData name="Aniket Chhabra" userId="598e0514-bef3-4e71-b6aa-f2edd6441cff" providerId="ADAL" clId="{E1032901-1DA4-4941-B011-F516E50845DD}" dt="2023-02-12T05:53:00.931" v="370"/>
          <ac:inkMkLst>
            <pc:docMk/>
            <pc:sldMk cId="0" sldId="269"/>
            <ac:inkMk id="128" creationId="{55F759E8-FCBE-EA8D-A56C-B9C20AAC72B6}"/>
          </ac:inkMkLst>
        </pc:inkChg>
        <pc:inkChg chg="add">
          <ac:chgData name="Aniket Chhabra" userId="598e0514-bef3-4e71-b6aa-f2edd6441cff" providerId="ADAL" clId="{E1032901-1DA4-4941-B011-F516E50845DD}" dt="2023-02-12T05:50:06.318" v="183" actId="9405"/>
          <ac:inkMkLst>
            <pc:docMk/>
            <pc:sldMk cId="0" sldId="269"/>
            <ac:inkMk id="130" creationId="{029F9385-5124-7B1F-8755-66AAE56FFD88}"/>
          </ac:inkMkLst>
        </pc:inkChg>
        <pc:inkChg chg="add mod">
          <ac:chgData name="Aniket Chhabra" userId="598e0514-bef3-4e71-b6aa-f2edd6441cff" providerId="ADAL" clId="{E1032901-1DA4-4941-B011-F516E50845DD}" dt="2023-02-12T05:54:16.497" v="421"/>
          <ac:inkMkLst>
            <pc:docMk/>
            <pc:sldMk cId="0" sldId="269"/>
            <ac:inkMk id="131" creationId="{8EE137F0-EA39-0B52-E9F3-6BF653A4C9FE}"/>
          </ac:inkMkLst>
        </pc:inkChg>
        <pc:inkChg chg="add mod">
          <ac:chgData name="Aniket Chhabra" userId="598e0514-bef3-4e71-b6aa-f2edd6441cff" providerId="ADAL" clId="{E1032901-1DA4-4941-B011-F516E50845DD}" dt="2023-02-12T05:54:16.497" v="421"/>
          <ac:inkMkLst>
            <pc:docMk/>
            <pc:sldMk cId="0" sldId="269"/>
            <ac:inkMk id="132" creationId="{D38CBACA-A5AF-201E-B4BD-BEC599EE12B7}"/>
          </ac:inkMkLst>
        </pc:inkChg>
        <pc:inkChg chg="add mod">
          <ac:chgData name="Aniket Chhabra" userId="598e0514-bef3-4e71-b6aa-f2edd6441cff" providerId="ADAL" clId="{E1032901-1DA4-4941-B011-F516E50845DD}" dt="2023-02-12T05:54:16.497" v="421"/>
          <ac:inkMkLst>
            <pc:docMk/>
            <pc:sldMk cId="0" sldId="269"/>
            <ac:inkMk id="133" creationId="{E1616AD3-0369-F21B-43AF-B0C2A66E7A22}"/>
          </ac:inkMkLst>
        </pc:inkChg>
        <pc:inkChg chg="add mod">
          <ac:chgData name="Aniket Chhabra" userId="598e0514-bef3-4e71-b6aa-f2edd6441cff" providerId="ADAL" clId="{E1032901-1DA4-4941-B011-F516E50845DD}" dt="2023-02-12T05:54:16.497" v="421"/>
          <ac:inkMkLst>
            <pc:docMk/>
            <pc:sldMk cId="0" sldId="269"/>
            <ac:inkMk id="135" creationId="{9B4F54CB-046A-C789-A78B-38DE114285AF}"/>
          </ac:inkMkLst>
        </pc:inkChg>
        <pc:inkChg chg="add mod">
          <ac:chgData name="Aniket Chhabra" userId="598e0514-bef3-4e71-b6aa-f2edd6441cff" providerId="ADAL" clId="{E1032901-1DA4-4941-B011-F516E50845DD}" dt="2023-02-12T05:54:16.497" v="421"/>
          <ac:inkMkLst>
            <pc:docMk/>
            <pc:sldMk cId="0" sldId="269"/>
            <ac:inkMk id="136" creationId="{AD6CEF22-72E5-33B9-CF9A-DCF9D01CDAC1}"/>
          </ac:inkMkLst>
        </pc:inkChg>
        <pc:inkChg chg="add mod">
          <ac:chgData name="Aniket Chhabra" userId="598e0514-bef3-4e71-b6aa-f2edd6441cff" providerId="ADAL" clId="{E1032901-1DA4-4941-B011-F516E50845DD}" dt="2023-02-12T05:54:16.497" v="421"/>
          <ac:inkMkLst>
            <pc:docMk/>
            <pc:sldMk cId="0" sldId="269"/>
            <ac:inkMk id="137" creationId="{345B8681-0ACF-6C24-F840-2660200CB3B9}"/>
          </ac:inkMkLst>
        </pc:inkChg>
        <pc:inkChg chg="add mod">
          <ac:chgData name="Aniket Chhabra" userId="598e0514-bef3-4e71-b6aa-f2edd6441cff" providerId="ADAL" clId="{E1032901-1DA4-4941-B011-F516E50845DD}" dt="2023-02-12T05:54:16.497" v="421"/>
          <ac:inkMkLst>
            <pc:docMk/>
            <pc:sldMk cId="0" sldId="269"/>
            <ac:inkMk id="138" creationId="{307BC16E-EC8C-A047-E366-904653AADDBB}"/>
          </ac:inkMkLst>
        </pc:inkChg>
        <pc:inkChg chg="add mod">
          <ac:chgData name="Aniket Chhabra" userId="598e0514-bef3-4e71-b6aa-f2edd6441cff" providerId="ADAL" clId="{E1032901-1DA4-4941-B011-F516E50845DD}" dt="2023-02-12T05:54:16.497" v="421"/>
          <ac:inkMkLst>
            <pc:docMk/>
            <pc:sldMk cId="0" sldId="269"/>
            <ac:inkMk id="139" creationId="{CCB315ED-021C-D0DA-9F03-FA300294D77A}"/>
          </ac:inkMkLst>
        </pc:inkChg>
        <pc:inkChg chg="add mod">
          <ac:chgData name="Aniket Chhabra" userId="598e0514-bef3-4e71-b6aa-f2edd6441cff" providerId="ADAL" clId="{E1032901-1DA4-4941-B011-F516E50845DD}" dt="2023-02-12T05:54:16.497" v="421"/>
          <ac:inkMkLst>
            <pc:docMk/>
            <pc:sldMk cId="0" sldId="269"/>
            <ac:inkMk id="140" creationId="{7C3AA298-8AE0-49FE-9423-AA002487F58F}"/>
          </ac:inkMkLst>
        </pc:inkChg>
        <pc:inkChg chg="add mod">
          <ac:chgData name="Aniket Chhabra" userId="598e0514-bef3-4e71-b6aa-f2edd6441cff" providerId="ADAL" clId="{E1032901-1DA4-4941-B011-F516E50845DD}" dt="2023-02-12T05:54:16.497" v="421"/>
          <ac:inkMkLst>
            <pc:docMk/>
            <pc:sldMk cId="0" sldId="269"/>
            <ac:inkMk id="141" creationId="{C34B8316-E103-5413-577D-FF9BAE679D75}"/>
          </ac:inkMkLst>
        </pc:inkChg>
        <pc:inkChg chg="add mod">
          <ac:chgData name="Aniket Chhabra" userId="598e0514-bef3-4e71-b6aa-f2edd6441cff" providerId="ADAL" clId="{E1032901-1DA4-4941-B011-F516E50845DD}" dt="2023-02-12T05:54:16.497" v="421"/>
          <ac:inkMkLst>
            <pc:docMk/>
            <pc:sldMk cId="0" sldId="269"/>
            <ac:inkMk id="142" creationId="{92F0B584-559C-37E8-177D-4527F038575C}"/>
          </ac:inkMkLst>
        </pc:inkChg>
        <pc:inkChg chg="add mod">
          <ac:chgData name="Aniket Chhabra" userId="598e0514-bef3-4e71-b6aa-f2edd6441cff" providerId="ADAL" clId="{E1032901-1DA4-4941-B011-F516E50845DD}" dt="2023-02-12T05:54:16.497" v="421"/>
          <ac:inkMkLst>
            <pc:docMk/>
            <pc:sldMk cId="0" sldId="269"/>
            <ac:inkMk id="143" creationId="{13AC5491-6782-A9A8-0895-7F73CF804BA2}"/>
          </ac:inkMkLst>
        </pc:inkChg>
        <pc:inkChg chg="add mod">
          <ac:chgData name="Aniket Chhabra" userId="598e0514-bef3-4e71-b6aa-f2edd6441cff" providerId="ADAL" clId="{E1032901-1DA4-4941-B011-F516E50845DD}" dt="2023-02-12T05:54:16.497" v="421"/>
          <ac:inkMkLst>
            <pc:docMk/>
            <pc:sldMk cId="0" sldId="269"/>
            <ac:inkMk id="144" creationId="{4DB6222D-3B65-7CE6-90C1-058BFD3F7B52}"/>
          </ac:inkMkLst>
        </pc:inkChg>
        <pc:inkChg chg="add mod">
          <ac:chgData name="Aniket Chhabra" userId="598e0514-bef3-4e71-b6aa-f2edd6441cff" providerId="ADAL" clId="{E1032901-1DA4-4941-B011-F516E50845DD}" dt="2023-02-12T05:54:16.497" v="421"/>
          <ac:inkMkLst>
            <pc:docMk/>
            <pc:sldMk cId="0" sldId="269"/>
            <ac:inkMk id="146" creationId="{C131ADEF-AECB-0E8A-0EE2-288D8C606CB4}"/>
          </ac:inkMkLst>
        </pc:inkChg>
        <pc:inkChg chg="add mod">
          <ac:chgData name="Aniket Chhabra" userId="598e0514-bef3-4e71-b6aa-f2edd6441cff" providerId="ADAL" clId="{E1032901-1DA4-4941-B011-F516E50845DD}" dt="2023-02-12T05:54:16.497" v="421"/>
          <ac:inkMkLst>
            <pc:docMk/>
            <pc:sldMk cId="0" sldId="269"/>
            <ac:inkMk id="148" creationId="{FE1EA5F2-B20A-71FE-30C7-F0E28C7BE651}"/>
          </ac:inkMkLst>
        </pc:inkChg>
        <pc:inkChg chg="add mod">
          <ac:chgData name="Aniket Chhabra" userId="598e0514-bef3-4e71-b6aa-f2edd6441cff" providerId="ADAL" clId="{E1032901-1DA4-4941-B011-F516E50845DD}" dt="2023-02-12T05:54:16.497" v="421"/>
          <ac:inkMkLst>
            <pc:docMk/>
            <pc:sldMk cId="0" sldId="269"/>
            <ac:inkMk id="149" creationId="{7DB3C1EA-59C1-E5CC-92CD-0F77E6890834}"/>
          </ac:inkMkLst>
        </pc:inkChg>
        <pc:inkChg chg="add mod">
          <ac:chgData name="Aniket Chhabra" userId="598e0514-bef3-4e71-b6aa-f2edd6441cff" providerId="ADAL" clId="{E1032901-1DA4-4941-B011-F516E50845DD}" dt="2023-02-12T05:54:16.497" v="421"/>
          <ac:inkMkLst>
            <pc:docMk/>
            <pc:sldMk cId="0" sldId="269"/>
            <ac:inkMk id="150" creationId="{C34222E3-372C-E231-CD57-37E5E5D80933}"/>
          </ac:inkMkLst>
        </pc:inkChg>
        <pc:inkChg chg="add mod">
          <ac:chgData name="Aniket Chhabra" userId="598e0514-bef3-4e71-b6aa-f2edd6441cff" providerId="ADAL" clId="{E1032901-1DA4-4941-B011-F516E50845DD}" dt="2023-02-12T05:54:16.497" v="421"/>
          <ac:inkMkLst>
            <pc:docMk/>
            <pc:sldMk cId="0" sldId="269"/>
            <ac:inkMk id="151" creationId="{50FF8D6E-7D47-F9AC-EEF4-8B45BDAE7FC0}"/>
          </ac:inkMkLst>
        </pc:inkChg>
        <pc:inkChg chg="add mod">
          <ac:chgData name="Aniket Chhabra" userId="598e0514-bef3-4e71-b6aa-f2edd6441cff" providerId="ADAL" clId="{E1032901-1DA4-4941-B011-F516E50845DD}" dt="2023-02-12T05:54:16.497" v="421"/>
          <ac:inkMkLst>
            <pc:docMk/>
            <pc:sldMk cId="0" sldId="269"/>
            <ac:inkMk id="152" creationId="{849CB4AA-0F85-F954-29E7-ED0717F45C48}"/>
          </ac:inkMkLst>
        </pc:inkChg>
        <pc:inkChg chg="add mod">
          <ac:chgData name="Aniket Chhabra" userId="598e0514-bef3-4e71-b6aa-f2edd6441cff" providerId="ADAL" clId="{E1032901-1DA4-4941-B011-F516E50845DD}" dt="2023-02-12T05:54:16.497" v="421"/>
          <ac:inkMkLst>
            <pc:docMk/>
            <pc:sldMk cId="0" sldId="269"/>
            <ac:inkMk id="153" creationId="{10D4CB3C-C99C-6C69-B213-6E9ECA390B8A}"/>
          </ac:inkMkLst>
        </pc:inkChg>
        <pc:inkChg chg="add mod">
          <ac:chgData name="Aniket Chhabra" userId="598e0514-bef3-4e71-b6aa-f2edd6441cff" providerId="ADAL" clId="{E1032901-1DA4-4941-B011-F516E50845DD}" dt="2023-02-12T05:54:16.497" v="421"/>
          <ac:inkMkLst>
            <pc:docMk/>
            <pc:sldMk cId="0" sldId="269"/>
            <ac:inkMk id="154" creationId="{96C450C6-D4D7-0DEB-FAFF-B72ECA11FB1D}"/>
          </ac:inkMkLst>
        </pc:inkChg>
        <pc:inkChg chg="add del mod">
          <ac:chgData name="Aniket Chhabra" userId="598e0514-bef3-4e71-b6aa-f2edd6441cff" providerId="ADAL" clId="{E1032901-1DA4-4941-B011-F516E50845DD}" dt="2023-02-12T05:51:03.965" v="241"/>
          <ac:inkMkLst>
            <pc:docMk/>
            <pc:sldMk cId="0" sldId="269"/>
            <ac:inkMk id="157" creationId="{AE870192-B80B-04CE-A808-C6CE46DB41A1}"/>
          </ac:inkMkLst>
        </pc:inkChg>
        <pc:inkChg chg="add del mod">
          <ac:chgData name="Aniket Chhabra" userId="598e0514-bef3-4e71-b6aa-f2edd6441cff" providerId="ADAL" clId="{E1032901-1DA4-4941-B011-F516E50845DD}" dt="2023-02-12T05:51:05.514" v="252"/>
          <ac:inkMkLst>
            <pc:docMk/>
            <pc:sldMk cId="0" sldId="269"/>
            <ac:inkMk id="158" creationId="{9E940BF4-9DE3-BC1F-C645-C380C71F22B7}"/>
          </ac:inkMkLst>
        </pc:inkChg>
        <pc:inkChg chg="add del mod">
          <ac:chgData name="Aniket Chhabra" userId="598e0514-bef3-4e71-b6aa-f2edd6441cff" providerId="ADAL" clId="{E1032901-1DA4-4941-B011-F516E50845DD}" dt="2023-02-12T05:51:05.512" v="246"/>
          <ac:inkMkLst>
            <pc:docMk/>
            <pc:sldMk cId="0" sldId="269"/>
            <ac:inkMk id="159" creationId="{CF17A732-7581-5708-7880-12849EA5C1B0}"/>
          </ac:inkMkLst>
        </pc:inkChg>
        <pc:inkChg chg="add del mod">
          <ac:chgData name="Aniket Chhabra" userId="598e0514-bef3-4e71-b6aa-f2edd6441cff" providerId="ADAL" clId="{E1032901-1DA4-4941-B011-F516E50845DD}" dt="2023-02-12T05:51:05.514" v="256"/>
          <ac:inkMkLst>
            <pc:docMk/>
            <pc:sldMk cId="0" sldId="269"/>
            <ac:inkMk id="161" creationId="{D4FE375D-71DA-553F-D03A-44B1C056B7C4}"/>
          </ac:inkMkLst>
        </pc:inkChg>
        <pc:inkChg chg="add del mod">
          <ac:chgData name="Aniket Chhabra" userId="598e0514-bef3-4e71-b6aa-f2edd6441cff" providerId="ADAL" clId="{E1032901-1DA4-4941-B011-F516E50845DD}" dt="2023-02-12T05:51:05.512" v="245"/>
          <ac:inkMkLst>
            <pc:docMk/>
            <pc:sldMk cId="0" sldId="269"/>
            <ac:inkMk id="162" creationId="{A6D655CC-75D9-21B1-9E52-4DDCCB32D873}"/>
          </ac:inkMkLst>
        </pc:inkChg>
        <pc:inkChg chg="add del mod">
          <ac:chgData name="Aniket Chhabra" userId="598e0514-bef3-4e71-b6aa-f2edd6441cff" providerId="ADAL" clId="{E1032901-1DA4-4941-B011-F516E50845DD}" dt="2023-02-12T05:51:05.514" v="254"/>
          <ac:inkMkLst>
            <pc:docMk/>
            <pc:sldMk cId="0" sldId="269"/>
            <ac:inkMk id="163" creationId="{0C5399CC-3201-C8E9-75C9-EBA642CC2FC4}"/>
          </ac:inkMkLst>
        </pc:inkChg>
        <pc:inkChg chg="add del mod">
          <ac:chgData name="Aniket Chhabra" userId="598e0514-bef3-4e71-b6aa-f2edd6441cff" providerId="ADAL" clId="{E1032901-1DA4-4941-B011-F516E50845DD}" dt="2023-02-12T05:51:05.513" v="248"/>
          <ac:inkMkLst>
            <pc:docMk/>
            <pc:sldMk cId="0" sldId="269"/>
            <ac:inkMk id="164" creationId="{5015BD24-0174-9305-FB28-38DB24F9424A}"/>
          </ac:inkMkLst>
        </pc:inkChg>
        <pc:inkChg chg="add del mod">
          <ac:chgData name="Aniket Chhabra" userId="598e0514-bef3-4e71-b6aa-f2edd6441cff" providerId="ADAL" clId="{E1032901-1DA4-4941-B011-F516E50845DD}" dt="2023-02-12T05:51:05.514" v="255"/>
          <ac:inkMkLst>
            <pc:docMk/>
            <pc:sldMk cId="0" sldId="269"/>
            <ac:inkMk id="165" creationId="{ECED423B-EB55-28BE-2264-8ACB7629DF95}"/>
          </ac:inkMkLst>
        </pc:inkChg>
        <pc:inkChg chg="add del mod">
          <ac:chgData name="Aniket Chhabra" userId="598e0514-bef3-4e71-b6aa-f2edd6441cff" providerId="ADAL" clId="{E1032901-1DA4-4941-B011-F516E50845DD}" dt="2023-02-12T05:51:05.514" v="253"/>
          <ac:inkMkLst>
            <pc:docMk/>
            <pc:sldMk cId="0" sldId="269"/>
            <ac:inkMk id="167" creationId="{1826CD26-B32E-CA87-E415-6CCED6FD2291}"/>
          </ac:inkMkLst>
        </pc:inkChg>
        <pc:inkChg chg="add del mod">
          <ac:chgData name="Aniket Chhabra" userId="598e0514-bef3-4e71-b6aa-f2edd6441cff" providerId="ADAL" clId="{E1032901-1DA4-4941-B011-F516E50845DD}" dt="2023-02-12T05:51:05.513" v="250"/>
          <ac:inkMkLst>
            <pc:docMk/>
            <pc:sldMk cId="0" sldId="269"/>
            <ac:inkMk id="168" creationId="{393A7963-2B23-5457-6633-94AC8C82B83A}"/>
          </ac:inkMkLst>
        </pc:inkChg>
        <pc:inkChg chg="add del mod">
          <ac:chgData name="Aniket Chhabra" userId="598e0514-bef3-4e71-b6aa-f2edd6441cff" providerId="ADAL" clId="{E1032901-1DA4-4941-B011-F516E50845DD}" dt="2023-02-12T05:51:05.514" v="251"/>
          <ac:inkMkLst>
            <pc:docMk/>
            <pc:sldMk cId="0" sldId="269"/>
            <ac:inkMk id="169" creationId="{DFF390B4-960C-0EF3-2A0D-F8433C152017}"/>
          </ac:inkMkLst>
        </pc:inkChg>
        <pc:inkChg chg="add del mod">
          <ac:chgData name="Aniket Chhabra" userId="598e0514-bef3-4e71-b6aa-f2edd6441cff" providerId="ADAL" clId="{E1032901-1DA4-4941-B011-F516E50845DD}" dt="2023-02-12T05:51:03.965" v="242"/>
          <ac:inkMkLst>
            <pc:docMk/>
            <pc:sldMk cId="0" sldId="269"/>
            <ac:inkMk id="170" creationId="{596CAB50-BDDC-848C-DC07-BA51CC50550E}"/>
          </ac:inkMkLst>
        </pc:inkChg>
        <pc:inkChg chg="add del mod">
          <ac:chgData name="Aniket Chhabra" userId="598e0514-bef3-4e71-b6aa-f2edd6441cff" providerId="ADAL" clId="{E1032901-1DA4-4941-B011-F516E50845DD}" dt="2023-02-12T05:51:03.966" v="244"/>
          <ac:inkMkLst>
            <pc:docMk/>
            <pc:sldMk cId="0" sldId="269"/>
            <ac:inkMk id="171" creationId="{E9EB5BD5-A4EF-D794-C923-B9C0CADA4EAC}"/>
          </ac:inkMkLst>
        </pc:inkChg>
        <pc:inkChg chg="add del mod">
          <ac:chgData name="Aniket Chhabra" userId="598e0514-bef3-4e71-b6aa-f2edd6441cff" providerId="ADAL" clId="{E1032901-1DA4-4941-B011-F516E50845DD}" dt="2023-02-12T05:51:03.966" v="243"/>
          <ac:inkMkLst>
            <pc:docMk/>
            <pc:sldMk cId="0" sldId="269"/>
            <ac:inkMk id="172" creationId="{FED752E1-E9E1-2966-0AEE-E42F46E08F3B}"/>
          </ac:inkMkLst>
        </pc:inkChg>
        <pc:inkChg chg="add del mod">
          <ac:chgData name="Aniket Chhabra" userId="598e0514-bef3-4e71-b6aa-f2edd6441cff" providerId="ADAL" clId="{E1032901-1DA4-4941-B011-F516E50845DD}" dt="2023-02-12T05:51:05.513" v="247"/>
          <ac:inkMkLst>
            <pc:docMk/>
            <pc:sldMk cId="0" sldId="269"/>
            <ac:inkMk id="174" creationId="{13809252-C70F-706C-79F9-830A9E23D777}"/>
          </ac:inkMkLst>
        </pc:inkChg>
        <pc:inkChg chg="add">
          <ac:chgData name="Aniket Chhabra" userId="598e0514-bef3-4e71-b6aa-f2edd6441cff" providerId="ADAL" clId="{E1032901-1DA4-4941-B011-F516E50845DD}" dt="2023-02-12T05:50:31.970" v="226" actId="9405"/>
          <ac:inkMkLst>
            <pc:docMk/>
            <pc:sldMk cId="0" sldId="269"/>
            <ac:inkMk id="176" creationId="{B448C888-54F7-A5B5-4EC7-0E7A2A5A4003}"/>
          </ac:inkMkLst>
        </pc:inkChg>
        <pc:inkChg chg="add mod">
          <ac:chgData name="Aniket Chhabra" userId="598e0514-bef3-4e71-b6aa-f2edd6441cff" providerId="ADAL" clId="{E1032901-1DA4-4941-B011-F516E50845DD}" dt="2023-02-12T05:53:00.931" v="370"/>
          <ac:inkMkLst>
            <pc:docMk/>
            <pc:sldMk cId="0" sldId="269"/>
            <ac:inkMk id="177" creationId="{F4C92E2E-8A79-6FA8-45A6-B34FA5ACA64F}"/>
          </ac:inkMkLst>
        </pc:inkChg>
        <pc:inkChg chg="add mod">
          <ac:chgData name="Aniket Chhabra" userId="598e0514-bef3-4e71-b6aa-f2edd6441cff" providerId="ADAL" clId="{E1032901-1DA4-4941-B011-F516E50845DD}" dt="2023-02-12T05:53:00.931" v="370"/>
          <ac:inkMkLst>
            <pc:docMk/>
            <pc:sldMk cId="0" sldId="269"/>
            <ac:inkMk id="178" creationId="{AE7437E3-0B28-F032-96CC-6C3BAD31C172}"/>
          </ac:inkMkLst>
        </pc:inkChg>
        <pc:inkChg chg="add del mod">
          <ac:chgData name="Aniket Chhabra" userId="598e0514-bef3-4e71-b6aa-f2edd6441cff" providerId="ADAL" clId="{E1032901-1DA4-4941-B011-F516E50845DD}" dt="2023-02-12T05:51:05.513" v="249"/>
          <ac:inkMkLst>
            <pc:docMk/>
            <pc:sldMk cId="0" sldId="269"/>
            <ac:inkMk id="180" creationId="{64408D50-FDF5-9243-7260-3AC9D4E41D9F}"/>
          </ac:inkMkLst>
        </pc:inkChg>
        <pc:inkChg chg="add">
          <ac:chgData name="Aniket Chhabra" userId="598e0514-bef3-4e71-b6aa-f2edd6441cff" providerId="ADAL" clId="{E1032901-1DA4-4941-B011-F516E50845DD}" dt="2023-02-12T05:50:44.406" v="232" actId="9405"/>
          <ac:inkMkLst>
            <pc:docMk/>
            <pc:sldMk cId="0" sldId="269"/>
            <ac:inkMk id="182" creationId="{9E0ED92B-31C2-CE60-B28D-5970BA1CDD74}"/>
          </ac:inkMkLst>
        </pc:inkChg>
        <pc:inkChg chg="add mod">
          <ac:chgData name="Aniket Chhabra" userId="598e0514-bef3-4e71-b6aa-f2edd6441cff" providerId="ADAL" clId="{E1032901-1DA4-4941-B011-F516E50845DD}" dt="2023-02-12T05:54:16.497" v="421"/>
          <ac:inkMkLst>
            <pc:docMk/>
            <pc:sldMk cId="0" sldId="269"/>
            <ac:inkMk id="183" creationId="{B97F2FBB-FAE1-8E4D-D78A-1E514027A8C2}"/>
          </ac:inkMkLst>
        </pc:inkChg>
        <pc:inkChg chg="add mod">
          <ac:chgData name="Aniket Chhabra" userId="598e0514-bef3-4e71-b6aa-f2edd6441cff" providerId="ADAL" clId="{E1032901-1DA4-4941-B011-F516E50845DD}" dt="2023-02-12T05:54:16.497" v="421"/>
          <ac:inkMkLst>
            <pc:docMk/>
            <pc:sldMk cId="0" sldId="269"/>
            <ac:inkMk id="185" creationId="{2DB245FE-6D1D-6A74-7795-EE670F41ED57}"/>
          </ac:inkMkLst>
        </pc:inkChg>
        <pc:inkChg chg="add mod">
          <ac:chgData name="Aniket Chhabra" userId="598e0514-bef3-4e71-b6aa-f2edd6441cff" providerId="ADAL" clId="{E1032901-1DA4-4941-B011-F516E50845DD}" dt="2023-02-12T05:54:16.497" v="421"/>
          <ac:inkMkLst>
            <pc:docMk/>
            <pc:sldMk cId="0" sldId="269"/>
            <ac:inkMk id="187" creationId="{EA520340-2B21-1434-E8BD-E14C199DD147}"/>
          </ac:inkMkLst>
        </pc:inkChg>
        <pc:inkChg chg="add mod">
          <ac:chgData name="Aniket Chhabra" userId="598e0514-bef3-4e71-b6aa-f2edd6441cff" providerId="ADAL" clId="{E1032901-1DA4-4941-B011-F516E50845DD}" dt="2023-02-12T05:54:16.497" v="421"/>
          <ac:inkMkLst>
            <pc:docMk/>
            <pc:sldMk cId="0" sldId="269"/>
            <ac:inkMk id="189" creationId="{8B0F87B7-E40B-3E81-62EB-9400E02AB30E}"/>
          </ac:inkMkLst>
        </pc:inkChg>
        <pc:inkChg chg="add mod">
          <ac:chgData name="Aniket Chhabra" userId="598e0514-bef3-4e71-b6aa-f2edd6441cff" providerId="ADAL" clId="{E1032901-1DA4-4941-B011-F516E50845DD}" dt="2023-02-12T05:51:12.679" v="258"/>
          <ac:inkMkLst>
            <pc:docMk/>
            <pc:sldMk cId="0" sldId="269"/>
            <ac:inkMk id="191" creationId="{09EE81B2-BAF2-93BB-D59D-68BD33D5D7FC}"/>
          </ac:inkMkLst>
        </pc:inkChg>
        <pc:inkChg chg="add">
          <ac:chgData name="Aniket Chhabra" userId="598e0514-bef3-4e71-b6aa-f2edd6441cff" providerId="ADAL" clId="{E1032901-1DA4-4941-B011-F516E50845DD}" dt="2023-02-12T05:51:14.327" v="259" actId="9405"/>
          <ac:inkMkLst>
            <pc:docMk/>
            <pc:sldMk cId="0" sldId="269"/>
            <ac:inkMk id="193" creationId="{F34C17F0-8A3E-457F-4FD8-4639313340B1}"/>
          </ac:inkMkLst>
        </pc:inkChg>
        <pc:inkChg chg="add">
          <ac:chgData name="Aniket Chhabra" userId="598e0514-bef3-4e71-b6aa-f2edd6441cff" providerId="ADAL" clId="{E1032901-1DA4-4941-B011-F516E50845DD}" dt="2023-02-12T05:51:14.782" v="260" actId="9405"/>
          <ac:inkMkLst>
            <pc:docMk/>
            <pc:sldMk cId="0" sldId="269"/>
            <ac:inkMk id="194" creationId="{BA6E92EA-FDC7-9217-6B9A-3DB673767EA9}"/>
          </ac:inkMkLst>
        </pc:inkChg>
        <pc:inkChg chg="add mod">
          <ac:chgData name="Aniket Chhabra" userId="598e0514-bef3-4e71-b6aa-f2edd6441cff" providerId="ADAL" clId="{E1032901-1DA4-4941-B011-F516E50845DD}" dt="2023-02-12T05:51:23.339" v="282"/>
          <ac:inkMkLst>
            <pc:docMk/>
            <pc:sldMk cId="0" sldId="269"/>
            <ac:inkMk id="195" creationId="{D8B61484-9821-1EE1-11A5-B0B2099A0C9C}"/>
          </ac:inkMkLst>
        </pc:inkChg>
        <pc:inkChg chg="add mod">
          <ac:chgData name="Aniket Chhabra" userId="598e0514-bef3-4e71-b6aa-f2edd6441cff" providerId="ADAL" clId="{E1032901-1DA4-4941-B011-F516E50845DD}" dt="2023-02-12T05:51:23.339" v="282"/>
          <ac:inkMkLst>
            <pc:docMk/>
            <pc:sldMk cId="0" sldId="269"/>
            <ac:inkMk id="196" creationId="{65CA09BE-33D4-D0D0-66BA-0AF0BD329078}"/>
          </ac:inkMkLst>
        </pc:inkChg>
        <pc:inkChg chg="add mod">
          <ac:chgData name="Aniket Chhabra" userId="598e0514-bef3-4e71-b6aa-f2edd6441cff" providerId="ADAL" clId="{E1032901-1DA4-4941-B011-F516E50845DD}" dt="2023-02-12T05:51:23.339" v="282"/>
          <ac:inkMkLst>
            <pc:docMk/>
            <pc:sldMk cId="0" sldId="269"/>
            <ac:inkMk id="197" creationId="{E5AD2AA3-DF5D-2D03-BC2B-040C36DD75AE}"/>
          </ac:inkMkLst>
        </pc:inkChg>
        <pc:inkChg chg="add mod">
          <ac:chgData name="Aniket Chhabra" userId="598e0514-bef3-4e71-b6aa-f2edd6441cff" providerId="ADAL" clId="{E1032901-1DA4-4941-B011-F516E50845DD}" dt="2023-02-12T05:51:23.339" v="282"/>
          <ac:inkMkLst>
            <pc:docMk/>
            <pc:sldMk cId="0" sldId="269"/>
            <ac:inkMk id="198" creationId="{BFBFDF53-3586-4891-BAB6-976116BC76CC}"/>
          </ac:inkMkLst>
        </pc:inkChg>
        <pc:inkChg chg="add mod">
          <ac:chgData name="Aniket Chhabra" userId="598e0514-bef3-4e71-b6aa-f2edd6441cff" providerId="ADAL" clId="{E1032901-1DA4-4941-B011-F516E50845DD}" dt="2023-02-12T05:51:23.339" v="282"/>
          <ac:inkMkLst>
            <pc:docMk/>
            <pc:sldMk cId="0" sldId="269"/>
            <ac:inkMk id="199" creationId="{7D26AE42-9A2A-03CA-B369-CDAE8117FBAF}"/>
          </ac:inkMkLst>
        </pc:inkChg>
        <pc:inkChg chg="add mod">
          <ac:chgData name="Aniket Chhabra" userId="598e0514-bef3-4e71-b6aa-f2edd6441cff" providerId="ADAL" clId="{E1032901-1DA4-4941-B011-F516E50845DD}" dt="2023-02-12T05:51:23.339" v="282"/>
          <ac:inkMkLst>
            <pc:docMk/>
            <pc:sldMk cId="0" sldId="269"/>
            <ac:inkMk id="200" creationId="{B339935B-24F3-E72E-D8AF-C9F6C45C0D98}"/>
          </ac:inkMkLst>
        </pc:inkChg>
        <pc:inkChg chg="add mod">
          <ac:chgData name="Aniket Chhabra" userId="598e0514-bef3-4e71-b6aa-f2edd6441cff" providerId="ADAL" clId="{E1032901-1DA4-4941-B011-F516E50845DD}" dt="2023-02-12T05:51:23.339" v="282"/>
          <ac:inkMkLst>
            <pc:docMk/>
            <pc:sldMk cId="0" sldId="269"/>
            <ac:inkMk id="201" creationId="{0D3EEA65-8216-9868-231F-6E9B6D89EFB2}"/>
          </ac:inkMkLst>
        </pc:inkChg>
        <pc:inkChg chg="add mod">
          <ac:chgData name="Aniket Chhabra" userId="598e0514-bef3-4e71-b6aa-f2edd6441cff" providerId="ADAL" clId="{E1032901-1DA4-4941-B011-F516E50845DD}" dt="2023-02-12T05:51:23.339" v="282"/>
          <ac:inkMkLst>
            <pc:docMk/>
            <pc:sldMk cId="0" sldId="269"/>
            <ac:inkMk id="202" creationId="{D3D0569B-2F2F-340F-8B3F-855ABF68C096}"/>
          </ac:inkMkLst>
        </pc:inkChg>
        <pc:inkChg chg="add mod">
          <ac:chgData name="Aniket Chhabra" userId="598e0514-bef3-4e71-b6aa-f2edd6441cff" providerId="ADAL" clId="{E1032901-1DA4-4941-B011-F516E50845DD}" dt="2023-02-12T05:51:23.339" v="282"/>
          <ac:inkMkLst>
            <pc:docMk/>
            <pc:sldMk cId="0" sldId="269"/>
            <ac:inkMk id="203" creationId="{312B224F-0583-CE9A-5060-94EE7D38ADAC}"/>
          </ac:inkMkLst>
        </pc:inkChg>
        <pc:inkChg chg="add mod">
          <ac:chgData name="Aniket Chhabra" userId="598e0514-bef3-4e71-b6aa-f2edd6441cff" providerId="ADAL" clId="{E1032901-1DA4-4941-B011-F516E50845DD}" dt="2023-02-12T05:51:23.339" v="282"/>
          <ac:inkMkLst>
            <pc:docMk/>
            <pc:sldMk cId="0" sldId="269"/>
            <ac:inkMk id="204" creationId="{B8E2111E-9EF1-C28F-7C42-E38DF3B9A23E}"/>
          </ac:inkMkLst>
        </pc:inkChg>
        <pc:inkChg chg="add mod">
          <ac:chgData name="Aniket Chhabra" userId="598e0514-bef3-4e71-b6aa-f2edd6441cff" providerId="ADAL" clId="{E1032901-1DA4-4941-B011-F516E50845DD}" dt="2023-02-12T05:51:23.339" v="282"/>
          <ac:inkMkLst>
            <pc:docMk/>
            <pc:sldMk cId="0" sldId="269"/>
            <ac:inkMk id="205" creationId="{740019F0-B039-CCA4-9854-8C1640C300BD}"/>
          </ac:inkMkLst>
        </pc:inkChg>
        <pc:inkChg chg="add mod">
          <ac:chgData name="Aniket Chhabra" userId="598e0514-bef3-4e71-b6aa-f2edd6441cff" providerId="ADAL" clId="{E1032901-1DA4-4941-B011-F516E50845DD}" dt="2023-02-12T05:51:23.339" v="282"/>
          <ac:inkMkLst>
            <pc:docMk/>
            <pc:sldMk cId="0" sldId="269"/>
            <ac:inkMk id="206" creationId="{09DA3B53-1101-AF75-077A-97D67185B97D}"/>
          </ac:inkMkLst>
        </pc:inkChg>
        <pc:inkChg chg="add mod">
          <ac:chgData name="Aniket Chhabra" userId="598e0514-bef3-4e71-b6aa-f2edd6441cff" providerId="ADAL" clId="{E1032901-1DA4-4941-B011-F516E50845DD}" dt="2023-02-12T05:51:23.339" v="282"/>
          <ac:inkMkLst>
            <pc:docMk/>
            <pc:sldMk cId="0" sldId="269"/>
            <ac:inkMk id="207" creationId="{81E0D231-5C61-D9FF-F5DE-6503A965EB5E}"/>
          </ac:inkMkLst>
        </pc:inkChg>
        <pc:inkChg chg="add mod">
          <ac:chgData name="Aniket Chhabra" userId="598e0514-bef3-4e71-b6aa-f2edd6441cff" providerId="ADAL" clId="{E1032901-1DA4-4941-B011-F516E50845DD}" dt="2023-02-12T05:51:23.339" v="282"/>
          <ac:inkMkLst>
            <pc:docMk/>
            <pc:sldMk cId="0" sldId="269"/>
            <ac:inkMk id="208" creationId="{1E278BDD-0047-18E8-0917-CCA28B051A4C}"/>
          </ac:inkMkLst>
        </pc:inkChg>
        <pc:inkChg chg="add mod">
          <ac:chgData name="Aniket Chhabra" userId="598e0514-bef3-4e71-b6aa-f2edd6441cff" providerId="ADAL" clId="{E1032901-1DA4-4941-B011-F516E50845DD}" dt="2023-02-12T05:51:23.339" v="282"/>
          <ac:inkMkLst>
            <pc:docMk/>
            <pc:sldMk cId="0" sldId="269"/>
            <ac:inkMk id="209" creationId="{856FD039-62BD-73EA-D315-6591CE484454}"/>
          </ac:inkMkLst>
        </pc:inkChg>
        <pc:inkChg chg="add mod">
          <ac:chgData name="Aniket Chhabra" userId="598e0514-bef3-4e71-b6aa-f2edd6441cff" providerId="ADAL" clId="{E1032901-1DA4-4941-B011-F516E50845DD}" dt="2023-02-12T05:51:23.339" v="282"/>
          <ac:inkMkLst>
            <pc:docMk/>
            <pc:sldMk cId="0" sldId="269"/>
            <ac:inkMk id="210" creationId="{6ECCA844-546E-4169-5C96-562F54C6C779}"/>
          </ac:inkMkLst>
        </pc:inkChg>
        <pc:inkChg chg="add mod">
          <ac:chgData name="Aniket Chhabra" userId="598e0514-bef3-4e71-b6aa-f2edd6441cff" providerId="ADAL" clId="{E1032901-1DA4-4941-B011-F516E50845DD}" dt="2023-02-12T05:51:23.339" v="282"/>
          <ac:inkMkLst>
            <pc:docMk/>
            <pc:sldMk cId="0" sldId="269"/>
            <ac:inkMk id="211" creationId="{24BB04BF-9F50-FD62-9678-C2AC38C48B45}"/>
          </ac:inkMkLst>
        </pc:inkChg>
        <pc:inkChg chg="add mod">
          <ac:chgData name="Aniket Chhabra" userId="598e0514-bef3-4e71-b6aa-f2edd6441cff" providerId="ADAL" clId="{E1032901-1DA4-4941-B011-F516E50845DD}" dt="2023-02-12T05:51:23.339" v="282"/>
          <ac:inkMkLst>
            <pc:docMk/>
            <pc:sldMk cId="0" sldId="269"/>
            <ac:inkMk id="212" creationId="{BBBEE03C-ED13-62BF-CEF1-A8DBF17D2471}"/>
          </ac:inkMkLst>
        </pc:inkChg>
        <pc:inkChg chg="add mod">
          <ac:chgData name="Aniket Chhabra" userId="598e0514-bef3-4e71-b6aa-f2edd6441cff" providerId="ADAL" clId="{E1032901-1DA4-4941-B011-F516E50845DD}" dt="2023-02-12T05:51:23.339" v="282"/>
          <ac:inkMkLst>
            <pc:docMk/>
            <pc:sldMk cId="0" sldId="269"/>
            <ac:inkMk id="213" creationId="{EB9E5941-5F35-015A-CD12-9201AFA2AF94}"/>
          </ac:inkMkLst>
        </pc:inkChg>
        <pc:inkChg chg="add mod">
          <ac:chgData name="Aniket Chhabra" userId="598e0514-bef3-4e71-b6aa-f2edd6441cff" providerId="ADAL" clId="{E1032901-1DA4-4941-B011-F516E50845DD}" dt="2023-02-12T05:51:23.339" v="282"/>
          <ac:inkMkLst>
            <pc:docMk/>
            <pc:sldMk cId="0" sldId="269"/>
            <ac:inkMk id="214" creationId="{4D305FB4-8243-FAE9-3AE5-F8FB3A96D420}"/>
          </ac:inkMkLst>
        </pc:inkChg>
        <pc:inkChg chg="add mod">
          <ac:chgData name="Aniket Chhabra" userId="598e0514-bef3-4e71-b6aa-f2edd6441cff" providerId="ADAL" clId="{E1032901-1DA4-4941-B011-F516E50845DD}" dt="2023-02-12T05:51:23.339" v="282"/>
          <ac:inkMkLst>
            <pc:docMk/>
            <pc:sldMk cId="0" sldId="269"/>
            <ac:inkMk id="215" creationId="{FD2479E3-840F-CA7B-BC69-FA8048BFB31D}"/>
          </ac:inkMkLst>
        </pc:inkChg>
        <pc:inkChg chg="add">
          <ac:chgData name="Aniket Chhabra" userId="598e0514-bef3-4e71-b6aa-f2edd6441cff" providerId="ADAL" clId="{E1032901-1DA4-4941-B011-F516E50845DD}" dt="2023-02-12T05:51:39.075" v="283" actId="9405"/>
          <ac:inkMkLst>
            <pc:docMk/>
            <pc:sldMk cId="0" sldId="269"/>
            <ac:inkMk id="217" creationId="{91A67BCA-1FEA-E27B-9F7A-BC2A325DB1DC}"/>
          </ac:inkMkLst>
        </pc:inkChg>
        <pc:inkChg chg="add">
          <ac:chgData name="Aniket Chhabra" userId="598e0514-bef3-4e71-b6aa-f2edd6441cff" providerId="ADAL" clId="{E1032901-1DA4-4941-B011-F516E50845DD}" dt="2023-02-12T05:51:40.073" v="284" actId="9405"/>
          <ac:inkMkLst>
            <pc:docMk/>
            <pc:sldMk cId="0" sldId="269"/>
            <ac:inkMk id="218" creationId="{1C5A40FA-C164-2DC6-63B7-61B36D2359EF}"/>
          </ac:inkMkLst>
        </pc:inkChg>
        <pc:inkChg chg="add">
          <ac:chgData name="Aniket Chhabra" userId="598e0514-bef3-4e71-b6aa-f2edd6441cff" providerId="ADAL" clId="{E1032901-1DA4-4941-B011-F516E50845DD}" dt="2023-02-12T05:51:48.288" v="285" actId="9405"/>
          <ac:inkMkLst>
            <pc:docMk/>
            <pc:sldMk cId="0" sldId="269"/>
            <ac:inkMk id="219" creationId="{1D3257CF-92F7-1275-57FA-2B9098227FB8}"/>
          </ac:inkMkLst>
        </pc:inkChg>
        <pc:inkChg chg="add mod">
          <ac:chgData name="Aniket Chhabra" userId="598e0514-bef3-4e71-b6aa-f2edd6441cff" providerId="ADAL" clId="{E1032901-1DA4-4941-B011-F516E50845DD}" dt="2023-02-12T05:51:50.165" v="287"/>
          <ac:inkMkLst>
            <pc:docMk/>
            <pc:sldMk cId="0" sldId="269"/>
            <ac:inkMk id="220" creationId="{C96FB7B0-50BA-18C8-F72D-94E59A13080B}"/>
          </ac:inkMkLst>
        </pc:inkChg>
        <pc:inkChg chg="add mod">
          <ac:chgData name="Aniket Chhabra" userId="598e0514-bef3-4e71-b6aa-f2edd6441cff" providerId="ADAL" clId="{E1032901-1DA4-4941-B011-F516E50845DD}" dt="2023-02-12T05:54:16.497" v="421"/>
          <ac:inkMkLst>
            <pc:docMk/>
            <pc:sldMk cId="0" sldId="269"/>
            <ac:inkMk id="222" creationId="{422D2737-5355-6C45-1480-FA6B7EA73F2F}"/>
          </ac:inkMkLst>
        </pc:inkChg>
        <pc:inkChg chg="add mod">
          <ac:chgData name="Aniket Chhabra" userId="598e0514-bef3-4e71-b6aa-f2edd6441cff" providerId="ADAL" clId="{E1032901-1DA4-4941-B011-F516E50845DD}" dt="2023-02-12T05:54:16.497" v="421"/>
          <ac:inkMkLst>
            <pc:docMk/>
            <pc:sldMk cId="0" sldId="269"/>
            <ac:inkMk id="223" creationId="{AC3B519A-7417-4C5E-55E8-1CAA84B48F85}"/>
          </ac:inkMkLst>
        </pc:inkChg>
        <pc:inkChg chg="add mod">
          <ac:chgData name="Aniket Chhabra" userId="598e0514-bef3-4e71-b6aa-f2edd6441cff" providerId="ADAL" clId="{E1032901-1DA4-4941-B011-F516E50845DD}" dt="2023-02-12T05:54:16.497" v="421"/>
          <ac:inkMkLst>
            <pc:docMk/>
            <pc:sldMk cId="0" sldId="269"/>
            <ac:inkMk id="225" creationId="{98337620-C197-55C2-21B5-52482C8920D7}"/>
          </ac:inkMkLst>
        </pc:inkChg>
        <pc:inkChg chg="add mod">
          <ac:chgData name="Aniket Chhabra" userId="598e0514-bef3-4e71-b6aa-f2edd6441cff" providerId="ADAL" clId="{E1032901-1DA4-4941-B011-F516E50845DD}" dt="2023-02-12T05:54:16.497" v="421"/>
          <ac:inkMkLst>
            <pc:docMk/>
            <pc:sldMk cId="0" sldId="269"/>
            <ac:inkMk id="226" creationId="{0AB008A8-C9B1-79A9-6D65-867EA0AE11EB}"/>
          </ac:inkMkLst>
        </pc:inkChg>
        <pc:inkChg chg="add mod">
          <ac:chgData name="Aniket Chhabra" userId="598e0514-bef3-4e71-b6aa-f2edd6441cff" providerId="ADAL" clId="{E1032901-1DA4-4941-B011-F516E50845DD}" dt="2023-02-12T05:54:16.497" v="421"/>
          <ac:inkMkLst>
            <pc:docMk/>
            <pc:sldMk cId="0" sldId="269"/>
            <ac:inkMk id="227" creationId="{86E868D2-7B51-BCA8-CBE2-88C80230DB92}"/>
          </ac:inkMkLst>
        </pc:inkChg>
        <pc:inkChg chg="add mod">
          <ac:chgData name="Aniket Chhabra" userId="598e0514-bef3-4e71-b6aa-f2edd6441cff" providerId="ADAL" clId="{E1032901-1DA4-4941-B011-F516E50845DD}" dt="2023-02-12T05:54:16.497" v="421"/>
          <ac:inkMkLst>
            <pc:docMk/>
            <pc:sldMk cId="0" sldId="269"/>
            <ac:inkMk id="229" creationId="{63C27632-9FCA-36CC-2090-4D666995A3F0}"/>
          </ac:inkMkLst>
        </pc:inkChg>
        <pc:inkChg chg="add mod">
          <ac:chgData name="Aniket Chhabra" userId="598e0514-bef3-4e71-b6aa-f2edd6441cff" providerId="ADAL" clId="{E1032901-1DA4-4941-B011-F516E50845DD}" dt="2023-02-12T05:54:16.497" v="421"/>
          <ac:inkMkLst>
            <pc:docMk/>
            <pc:sldMk cId="0" sldId="269"/>
            <ac:inkMk id="230" creationId="{94A8A71A-2E47-A7A8-387F-F4E039D28752}"/>
          </ac:inkMkLst>
        </pc:inkChg>
        <pc:inkChg chg="add mod">
          <ac:chgData name="Aniket Chhabra" userId="598e0514-bef3-4e71-b6aa-f2edd6441cff" providerId="ADAL" clId="{E1032901-1DA4-4941-B011-F516E50845DD}" dt="2023-02-12T05:54:16.497" v="421"/>
          <ac:inkMkLst>
            <pc:docMk/>
            <pc:sldMk cId="0" sldId="269"/>
            <ac:inkMk id="231" creationId="{220139E5-6274-F86C-AB8B-1523539362DF}"/>
          </ac:inkMkLst>
        </pc:inkChg>
        <pc:inkChg chg="add mod">
          <ac:chgData name="Aniket Chhabra" userId="598e0514-bef3-4e71-b6aa-f2edd6441cff" providerId="ADAL" clId="{E1032901-1DA4-4941-B011-F516E50845DD}" dt="2023-02-12T05:54:16.497" v="421"/>
          <ac:inkMkLst>
            <pc:docMk/>
            <pc:sldMk cId="0" sldId="269"/>
            <ac:inkMk id="232" creationId="{FCC12A91-685C-3BBE-410C-0959286D8C02}"/>
          </ac:inkMkLst>
        </pc:inkChg>
        <pc:inkChg chg="add mod">
          <ac:chgData name="Aniket Chhabra" userId="598e0514-bef3-4e71-b6aa-f2edd6441cff" providerId="ADAL" clId="{E1032901-1DA4-4941-B011-F516E50845DD}" dt="2023-02-12T05:54:16.497" v="421"/>
          <ac:inkMkLst>
            <pc:docMk/>
            <pc:sldMk cId="0" sldId="269"/>
            <ac:inkMk id="233" creationId="{3BE0DD6E-8112-ACEA-330A-F37D92AF3D6B}"/>
          </ac:inkMkLst>
        </pc:inkChg>
        <pc:inkChg chg="add mod">
          <ac:chgData name="Aniket Chhabra" userId="598e0514-bef3-4e71-b6aa-f2edd6441cff" providerId="ADAL" clId="{E1032901-1DA4-4941-B011-F516E50845DD}" dt="2023-02-12T05:54:16.497" v="421"/>
          <ac:inkMkLst>
            <pc:docMk/>
            <pc:sldMk cId="0" sldId="269"/>
            <ac:inkMk id="234" creationId="{C8497E3E-656D-61D8-7E1F-57930929DDB7}"/>
          </ac:inkMkLst>
        </pc:inkChg>
        <pc:inkChg chg="add mod">
          <ac:chgData name="Aniket Chhabra" userId="598e0514-bef3-4e71-b6aa-f2edd6441cff" providerId="ADAL" clId="{E1032901-1DA4-4941-B011-F516E50845DD}" dt="2023-02-12T05:54:16.497" v="421"/>
          <ac:inkMkLst>
            <pc:docMk/>
            <pc:sldMk cId="0" sldId="269"/>
            <ac:inkMk id="236" creationId="{E5D64522-5AF1-978E-C49B-932BCEE17077}"/>
          </ac:inkMkLst>
        </pc:inkChg>
        <pc:inkChg chg="add mod">
          <ac:chgData name="Aniket Chhabra" userId="598e0514-bef3-4e71-b6aa-f2edd6441cff" providerId="ADAL" clId="{E1032901-1DA4-4941-B011-F516E50845DD}" dt="2023-02-12T05:52:09.832" v="314"/>
          <ac:inkMkLst>
            <pc:docMk/>
            <pc:sldMk cId="0" sldId="269"/>
            <ac:inkMk id="238" creationId="{8462E0A1-4A83-9323-A599-ECACA0922341}"/>
          </ac:inkMkLst>
        </pc:inkChg>
        <pc:inkChg chg="add mod">
          <ac:chgData name="Aniket Chhabra" userId="598e0514-bef3-4e71-b6aa-f2edd6441cff" providerId="ADAL" clId="{E1032901-1DA4-4941-B011-F516E50845DD}" dt="2023-02-12T05:52:09.832" v="314"/>
          <ac:inkMkLst>
            <pc:docMk/>
            <pc:sldMk cId="0" sldId="269"/>
            <ac:inkMk id="239" creationId="{AF23B7BB-F864-171C-8269-CD55725D3818}"/>
          </ac:inkMkLst>
        </pc:inkChg>
        <pc:inkChg chg="add mod">
          <ac:chgData name="Aniket Chhabra" userId="598e0514-bef3-4e71-b6aa-f2edd6441cff" providerId="ADAL" clId="{E1032901-1DA4-4941-B011-F516E50845DD}" dt="2023-02-12T05:52:09.832" v="314"/>
          <ac:inkMkLst>
            <pc:docMk/>
            <pc:sldMk cId="0" sldId="269"/>
            <ac:inkMk id="240" creationId="{43AF2060-8091-AAEB-40E6-55F3C8739942}"/>
          </ac:inkMkLst>
        </pc:inkChg>
        <pc:inkChg chg="add mod">
          <ac:chgData name="Aniket Chhabra" userId="598e0514-bef3-4e71-b6aa-f2edd6441cff" providerId="ADAL" clId="{E1032901-1DA4-4941-B011-F516E50845DD}" dt="2023-02-12T05:52:09.832" v="314"/>
          <ac:inkMkLst>
            <pc:docMk/>
            <pc:sldMk cId="0" sldId="269"/>
            <ac:inkMk id="241" creationId="{CE2017B7-6703-3574-5A90-F2B621134F6A}"/>
          </ac:inkMkLst>
        </pc:inkChg>
        <pc:inkChg chg="add mod">
          <ac:chgData name="Aniket Chhabra" userId="598e0514-bef3-4e71-b6aa-f2edd6441cff" providerId="ADAL" clId="{E1032901-1DA4-4941-B011-F516E50845DD}" dt="2023-02-12T05:52:09.832" v="314"/>
          <ac:inkMkLst>
            <pc:docMk/>
            <pc:sldMk cId="0" sldId="269"/>
            <ac:inkMk id="242" creationId="{D593AB4B-B372-0760-76ED-751E4CCC8CB9}"/>
          </ac:inkMkLst>
        </pc:inkChg>
        <pc:inkChg chg="add mod">
          <ac:chgData name="Aniket Chhabra" userId="598e0514-bef3-4e71-b6aa-f2edd6441cff" providerId="ADAL" clId="{E1032901-1DA4-4941-B011-F516E50845DD}" dt="2023-02-12T05:52:09.832" v="314"/>
          <ac:inkMkLst>
            <pc:docMk/>
            <pc:sldMk cId="0" sldId="269"/>
            <ac:inkMk id="243" creationId="{22085E2F-36D8-C374-D46A-D257B321B429}"/>
          </ac:inkMkLst>
        </pc:inkChg>
        <pc:inkChg chg="add mod">
          <ac:chgData name="Aniket Chhabra" userId="598e0514-bef3-4e71-b6aa-f2edd6441cff" providerId="ADAL" clId="{E1032901-1DA4-4941-B011-F516E50845DD}" dt="2023-02-12T05:52:09.832" v="314"/>
          <ac:inkMkLst>
            <pc:docMk/>
            <pc:sldMk cId="0" sldId="269"/>
            <ac:inkMk id="244" creationId="{40F346BB-9502-D2F3-4A95-2BF10E3C2F7E}"/>
          </ac:inkMkLst>
        </pc:inkChg>
        <pc:inkChg chg="add">
          <ac:chgData name="Aniket Chhabra" userId="598e0514-bef3-4e71-b6aa-f2edd6441cff" providerId="ADAL" clId="{E1032901-1DA4-4941-B011-F516E50845DD}" dt="2023-02-12T05:52:06.803" v="311" actId="9405"/>
          <ac:inkMkLst>
            <pc:docMk/>
            <pc:sldMk cId="0" sldId="269"/>
            <ac:inkMk id="245" creationId="{81BE14B9-18EE-72C0-F32B-BD498B72AB8D}"/>
          </ac:inkMkLst>
        </pc:inkChg>
        <pc:inkChg chg="add mod">
          <ac:chgData name="Aniket Chhabra" userId="598e0514-bef3-4e71-b6aa-f2edd6441cff" providerId="ADAL" clId="{E1032901-1DA4-4941-B011-F516E50845DD}" dt="2023-02-12T05:52:09.832" v="314"/>
          <ac:inkMkLst>
            <pc:docMk/>
            <pc:sldMk cId="0" sldId="269"/>
            <ac:inkMk id="247" creationId="{3F359DF2-C3F6-5ED9-0EC4-B88E26149BEA}"/>
          </ac:inkMkLst>
        </pc:inkChg>
        <pc:inkChg chg="add mod">
          <ac:chgData name="Aniket Chhabra" userId="598e0514-bef3-4e71-b6aa-f2edd6441cff" providerId="ADAL" clId="{E1032901-1DA4-4941-B011-F516E50845DD}" dt="2023-02-12T05:54:16.497" v="421"/>
          <ac:inkMkLst>
            <pc:docMk/>
            <pc:sldMk cId="0" sldId="269"/>
            <ac:inkMk id="249" creationId="{3F4E99F2-1C81-7EDC-E7E3-8671272694CE}"/>
          </ac:inkMkLst>
        </pc:inkChg>
        <pc:inkChg chg="add mod">
          <ac:chgData name="Aniket Chhabra" userId="598e0514-bef3-4e71-b6aa-f2edd6441cff" providerId="ADAL" clId="{E1032901-1DA4-4941-B011-F516E50845DD}" dt="2023-02-12T05:54:16.497" v="421"/>
          <ac:inkMkLst>
            <pc:docMk/>
            <pc:sldMk cId="0" sldId="269"/>
            <ac:inkMk id="250" creationId="{E5087629-3540-69A2-550B-AE8FA606405A}"/>
          </ac:inkMkLst>
        </pc:inkChg>
        <pc:inkChg chg="add mod">
          <ac:chgData name="Aniket Chhabra" userId="598e0514-bef3-4e71-b6aa-f2edd6441cff" providerId="ADAL" clId="{E1032901-1DA4-4941-B011-F516E50845DD}" dt="2023-02-12T05:54:16.497" v="421"/>
          <ac:inkMkLst>
            <pc:docMk/>
            <pc:sldMk cId="0" sldId="269"/>
            <ac:inkMk id="251" creationId="{81A61C8F-D75F-9019-E6A6-28076BEAB781}"/>
          </ac:inkMkLst>
        </pc:inkChg>
        <pc:inkChg chg="add mod">
          <ac:chgData name="Aniket Chhabra" userId="598e0514-bef3-4e71-b6aa-f2edd6441cff" providerId="ADAL" clId="{E1032901-1DA4-4941-B011-F516E50845DD}" dt="2023-02-12T05:54:16.497" v="421"/>
          <ac:inkMkLst>
            <pc:docMk/>
            <pc:sldMk cId="0" sldId="269"/>
            <ac:inkMk id="253" creationId="{34147B88-4858-BC16-727E-62CA59DC9747}"/>
          </ac:inkMkLst>
        </pc:inkChg>
        <pc:inkChg chg="add mod">
          <ac:chgData name="Aniket Chhabra" userId="598e0514-bef3-4e71-b6aa-f2edd6441cff" providerId="ADAL" clId="{E1032901-1DA4-4941-B011-F516E50845DD}" dt="2023-02-12T05:54:16.497" v="421"/>
          <ac:inkMkLst>
            <pc:docMk/>
            <pc:sldMk cId="0" sldId="269"/>
            <ac:inkMk id="254" creationId="{97058776-E466-0A39-D5AD-4941D11683BF}"/>
          </ac:inkMkLst>
        </pc:inkChg>
        <pc:inkChg chg="add mod">
          <ac:chgData name="Aniket Chhabra" userId="598e0514-bef3-4e71-b6aa-f2edd6441cff" providerId="ADAL" clId="{E1032901-1DA4-4941-B011-F516E50845DD}" dt="2023-02-12T05:54:16.497" v="421"/>
          <ac:inkMkLst>
            <pc:docMk/>
            <pc:sldMk cId="0" sldId="269"/>
            <ac:inkMk id="255" creationId="{CA1F6651-F350-026D-DF3D-DB7D10345909}"/>
          </ac:inkMkLst>
        </pc:inkChg>
        <pc:inkChg chg="add mod">
          <ac:chgData name="Aniket Chhabra" userId="598e0514-bef3-4e71-b6aa-f2edd6441cff" providerId="ADAL" clId="{E1032901-1DA4-4941-B011-F516E50845DD}" dt="2023-02-12T05:54:16.497" v="421"/>
          <ac:inkMkLst>
            <pc:docMk/>
            <pc:sldMk cId="0" sldId="269"/>
            <ac:inkMk id="256" creationId="{3B1F78A0-DC8D-76E0-A429-A4D169A018F0}"/>
          </ac:inkMkLst>
        </pc:inkChg>
        <pc:inkChg chg="add mod">
          <ac:chgData name="Aniket Chhabra" userId="598e0514-bef3-4e71-b6aa-f2edd6441cff" providerId="ADAL" clId="{E1032901-1DA4-4941-B011-F516E50845DD}" dt="2023-02-12T05:54:16.497" v="421"/>
          <ac:inkMkLst>
            <pc:docMk/>
            <pc:sldMk cId="0" sldId="269"/>
            <ac:inkMk id="257" creationId="{F8BCD3F0-BC36-30AD-3DF7-078BBED0901C}"/>
          </ac:inkMkLst>
        </pc:inkChg>
        <pc:inkChg chg="add mod">
          <ac:chgData name="Aniket Chhabra" userId="598e0514-bef3-4e71-b6aa-f2edd6441cff" providerId="ADAL" clId="{E1032901-1DA4-4941-B011-F516E50845DD}" dt="2023-02-12T05:54:16.497" v="421"/>
          <ac:inkMkLst>
            <pc:docMk/>
            <pc:sldMk cId="0" sldId="269"/>
            <ac:inkMk id="258" creationId="{9AAF3D99-1B00-D3BD-9436-2DAFA2045BDE}"/>
          </ac:inkMkLst>
        </pc:inkChg>
        <pc:inkChg chg="add mod">
          <ac:chgData name="Aniket Chhabra" userId="598e0514-bef3-4e71-b6aa-f2edd6441cff" providerId="ADAL" clId="{E1032901-1DA4-4941-B011-F516E50845DD}" dt="2023-02-12T05:54:16.497" v="421"/>
          <ac:inkMkLst>
            <pc:docMk/>
            <pc:sldMk cId="0" sldId="269"/>
            <ac:inkMk id="259" creationId="{625AD5FB-A85F-C2D9-6405-979AD71EC234}"/>
          </ac:inkMkLst>
        </pc:inkChg>
        <pc:inkChg chg="add mod">
          <ac:chgData name="Aniket Chhabra" userId="598e0514-bef3-4e71-b6aa-f2edd6441cff" providerId="ADAL" clId="{E1032901-1DA4-4941-B011-F516E50845DD}" dt="2023-02-12T05:54:16.497" v="421"/>
          <ac:inkMkLst>
            <pc:docMk/>
            <pc:sldMk cId="0" sldId="269"/>
            <ac:inkMk id="260" creationId="{F494C84A-D573-F4A0-05EE-AB18AA2BE8AB}"/>
          </ac:inkMkLst>
        </pc:inkChg>
        <pc:inkChg chg="add mod">
          <ac:chgData name="Aniket Chhabra" userId="598e0514-bef3-4e71-b6aa-f2edd6441cff" providerId="ADAL" clId="{E1032901-1DA4-4941-B011-F516E50845DD}" dt="2023-02-12T05:54:16.497" v="421"/>
          <ac:inkMkLst>
            <pc:docMk/>
            <pc:sldMk cId="0" sldId="269"/>
            <ac:inkMk id="261" creationId="{1240A087-1044-F7A3-4D55-7CCA00F23C36}"/>
          </ac:inkMkLst>
        </pc:inkChg>
        <pc:inkChg chg="add mod">
          <ac:chgData name="Aniket Chhabra" userId="598e0514-bef3-4e71-b6aa-f2edd6441cff" providerId="ADAL" clId="{E1032901-1DA4-4941-B011-F516E50845DD}" dt="2023-02-12T05:54:16.497" v="421"/>
          <ac:inkMkLst>
            <pc:docMk/>
            <pc:sldMk cId="0" sldId="269"/>
            <ac:inkMk id="262" creationId="{8DCD496A-C424-986B-849E-5A6AD8B53849}"/>
          </ac:inkMkLst>
        </pc:inkChg>
        <pc:inkChg chg="add mod">
          <ac:chgData name="Aniket Chhabra" userId="598e0514-bef3-4e71-b6aa-f2edd6441cff" providerId="ADAL" clId="{E1032901-1DA4-4941-B011-F516E50845DD}" dt="2023-02-12T05:54:16.497" v="421"/>
          <ac:inkMkLst>
            <pc:docMk/>
            <pc:sldMk cId="0" sldId="269"/>
            <ac:inkMk id="263" creationId="{ADE4BFE2-4CB4-D4FD-0D3C-8741D866AC7D}"/>
          </ac:inkMkLst>
        </pc:inkChg>
        <pc:inkChg chg="add mod">
          <ac:chgData name="Aniket Chhabra" userId="598e0514-bef3-4e71-b6aa-f2edd6441cff" providerId="ADAL" clId="{E1032901-1DA4-4941-B011-F516E50845DD}" dt="2023-02-12T05:54:16.497" v="421"/>
          <ac:inkMkLst>
            <pc:docMk/>
            <pc:sldMk cId="0" sldId="269"/>
            <ac:inkMk id="264" creationId="{3E5B8BEC-0790-3298-7EB1-E297FE1C6B78}"/>
          </ac:inkMkLst>
        </pc:inkChg>
        <pc:inkChg chg="add mod">
          <ac:chgData name="Aniket Chhabra" userId="598e0514-bef3-4e71-b6aa-f2edd6441cff" providerId="ADAL" clId="{E1032901-1DA4-4941-B011-F516E50845DD}" dt="2023-02-12T05:54:16.497" v="421"/>
          <ac:inkMkLst>
            <pc:docMk/>
            <pc:sldMk cId="0" sldId="269"/>
            <ac:inkMk id="266" creationId="{443863CE-89DF-4F3C-428B-900F050F53E4}"/>
          </ac:inkMkLst>
        </pc:inkChg>
        <pc:inkChg chg="add">
          <ac:chgData name="Aniket Chhabra" userId="598e0514-bef3-4e71-b6aa-f2edd6441cff" providerId="ADAL" clId="{E1032901-1DA4-4941-B011-F516E50845DD}" dt="2023-02-12T05:52:31.835" v="334" actId="9405"/>
          <ac:inkMkLst>
            <pc:docMk/>
            <pc:sldMk cId="0" sldId="269"/>
            <ac:inkMk id="268" creationId="{4C519080-C0ED-D51B-85AC-98E99D3280B5}"/>
          </ac:inkMkLst>
        </pc:inkChg>
        <pc:inkChg chg="add mod">
          <ac:chgData name="Aniket Chhabra" userId="598e0514-bef3-4e71-b6aa-f2edd6441cff" providerId="ADAL" clId="{E1032901-1DA4-4941-B011-F516E50845DD}" dt="2023-02-12T05:52:44.773" v="340"/>
          <ac:inkMkLst>
            <pc:docMk/>
            <pc:sldMk cId="0" sldId="269"/>
            <ac:inkMk id="269" creationId="{D58F1BB5-5928-39BB-8079-EEB32192E46A}"/>
          </ac:inkMkLst>
        </pc:inkChg>
        <pc:inkChg chg="add mod">
          <ac:chgData name="Aniket Chhabra" userId="598e0514-bef3-4e71-b6aa-f2edd6441cff" providerId="ADAL" clId="{E1032901-1DA4-4941-B011-F516E50845DD}" dt="2023-02-12T05:52:44.773" v="340"/>
          <ac:inkMkLst>
            <pc:docMk/>
            <pc:sldMk cId="0" sldId="269"/>
            <ac:inkMk id="271" creationId="{E3D1E487-AE98-7F7A-A0B2-041205AA3892}"/>
          </ac:inkMkLst>
        </pc:inkChg>
        <pc:inkChg chg="add mod">
          <ac:chgData name="Aniket Chhabra" userId="598e0514-bef3-4e71-b6aa-f2edd6441cff" providerId="ADAL" clId="{E1032901-1DA4-4941-B011-F516E50845DD}" dt="2023-02-12T05:52:44.773" v="340"/>
          <ac:inkMkLst>
            <pc:docMk/>
            <pc:sldMk cId="0" sldId="269"/>
            <ac:inkMk id="272" creationId="{F34C30BD-8A47-8E45-B664-F6049F9DC545}"/>
          </ac:inkMkLst>
        </pc:inkChg>
        <pc:inkChg chg="add mod">
          <ac:chgData name="Aniket Chhabra" userId="598e0514-bef3-4e71-b6aa-f2edd6441cff" providerId="ADAL" clId="{E1032901-1DA4-4941-B011-F516E50845DD}" dt="2023-02-12T05:53:00.931" v="370"/>
          <ac:inkMkLst>
            <pc:docMk/>
            <pc:sldMk cId="0" sldId="269"/>
            <ac:inkMk id="273" creationId="{3632F679-9F23-0DF2-6B57-C3FF81C45554}"/>
          </ac:inkMkLst>
        </pc:inkChg>
        <pc:inkChg chg="add mod">
          <ac:chgData name="Aniket Chhabra" userId="598e0514-bef3-4e71-b6aa-f2edd6441cff" providerId="ADAL" clId="{E1032901-1DA4-4941-B011-F516E50845DD}" dt="2023-02-12T05:54:16.497" v="421"/>
          <ac:inkMkLst>
            <pc:docMk/>
            <pc:sldMk cId="0" sldId="269"/>
            <ac:inkMk id="276" creationId="{A320D26C-4CF4-3D63-9FF4-F49EC78BDD80}"/>
          </ac:inkMkLst>
        </pc:inkChg>
        <pc:inkChg chg="add mod">
          <ac:chgData name="Aniket Chhabra" userId="598e0514-bef3-4e71-b6aa-f2edd6441cff" providerId="ADAL" clId="{E1032901-1DA4-4941-B011-F516E50845DD}" dt="2023-02-12T05:54:16.497" v="421"/>
          <ac:inkMkLst>
            <pc:docMk/>
            <pc:sldMk cId="0" sldId="269"/>
            <ac:inkMk id="278" creationId="{8BF3A683-DC49-7260-6544-F15011E336B0}"/>
          </ac:inkMkLst>
        </pc:inkChg>
        <pc:inkChg chg="add mod">
          <ac:chgData name="Aniket Chhabra" userId="598e0514-bef3-4e71-b6aa-f2edd6441cff" providerId="ADAL" clId="{E1032901-1DA4-4941-B011-F516E50845DD}" dt="2023-02-12T05:54:16.497" v="421"/>
          <ac:inkMkLst>
            <pc:docMk/>
            <pc:sldMk cId="0" sldId="269"/>
            <ac:inkMk id="279" creationId="{B1E7B387-C605-9523-E128-98829FEFE64B}"/>
          </ac:inkMkLst>
        </pc:inkChg>
        <pc:inkChg chg="add mod">
          <ac:chgData name="Aniket Chhabra" userId="598e0514-bef3-4e71-b6aa-f2edd6441cff" providerId="ADAL" clId="{E1032901-1DA4-4941-B011-F516E50845DD}" dt="2023-02-12T05:54:16.497" v="421"/>
          <ac:inkMkLst>
            <pc:docMk/>
            <pc:sldMk cId="0" sldId="269"/>
            <ac:inkMk id="280" creationId="{6550F83A-9586-5D1B-F227-B6B51688A63B}"/>
          </ac:inkMkLst>
        </pc:inkChg>
        <pc:inkChg chg="add mod">
          <ac:chgData name="Aniket Chhabra" userId="598e0514-bef3-4e71-b6aa-f2edd6441cff" providerId="ADAL" clId="{E1032901-1DA4-4941-B011-F516E50845DD}" dt="2023-02-12T05:54:16.497" v="421"/>
          <ac:inkMkLst>
            <pc:docMk/>
            <pc:sldMk cId="0" sldId="269"/>
            <ac:inkMk id="281" creationId="{1232B635-0011-4884-8D3D-4B7868703482}"/>
          </ac:inkMkLst>
        </pc:inkChg>
        <pc:inkChg chg="add mod">
          <ac:chgData name="Aniket Chhabra" userId="598e0514-bef3-4e71-b6aa-f2edd6441cff" providerId="ADAL" clId="{E1032901-1DA4-4941-B011-F516E50845DD}" dt="2023-02-12T05:54:16.497" v="421"/>
          <ac:inkMkLst>
            <pc:docMk/>
            <pc:sldMk cId="0" sldId="269"/>
            <ac:inkMk id="282" creationId="{EE128C31-3212-B78D-0538-C74115117AC2}"/>
          </ac:inkMkLst>
        </pc:inkChg>
        <pc:inkChg chg="add mod">
          <ac:chgData name="Aniket Chhabra" userId="598e0514-bef3-4e71-b6aa-f2edd6441cff" providerId="ADAL" clId="{E1032901-1DA4-4941-B011-F516E50845DD}" dt="2023-02-12T05:54:16.497" v="421"/>
          <ac:inkMkLst>
            <pc:docMk/>
            <pc:sldMk cId="0" sldId="269"/>
            <ac:inkMk id="283" creationId="{00E5AEFC-D104-9878-CCB2-FA6B1433512D}"/>
          </ac:inkMkLst>
        </pc:inkChg>
        <pc:inkChg chg="add mod">
          <ac:chgData name="Aniket Chhabra" userId="598e0514-bef3-4e71-b6aa-f2edd6441cff" providerId="ADAL" clId="{E1032901-1DA4-4941-B011-F516E50845DD}" dt="2023-02-12T05:54:16.497" v="421"/>
          <ac:inkMkLst>
            <pc:docMk/>
            <pc:sldMk cId="0" sldId="269"/>
            <ac:inkMk id="284" creationId="{DB7C579B-C7AC-9437-A3D4-DBD5A766E509}"/>
          </ac:inkMkLst>
        </pc:inkChg>
        <pc:inkChg chg="add mod">
          <ac:chgData name="Aniket Chhabra" userId="598e0514-bef3-4e71-b6aa-f2edd6441cff" providerId="ADAL" clId="{E1032901-1DA4-4941-B011-F516E50845DD}" dt="2023-02-12T05:54:16.497" v="421"/>
          <ac:inkMkLst>
            <pc:docMk/>
            <pc:sldMk cId="0" sldId="269"/>
            <ac:inkMk id="285" creationId="{D3D58AB8-71C8-0818-2550-F784AC738608}"/>
          </ac:inkMkLst>
        </pc:inkChg>
        <pc:inkChg chg="add mod">
          <ac:chgData name="Aniket Chhabra" userId="598e0514-bef3-4e71-b6aa-f2edd6441cff" providerId="ADAL" clId="{E1032901-1DA4-4941-B011-F516E50845DD}" dt="2023-02-12T05:54:16.497" v="421"/>
          <ac:inkMkLst>
            <pc:docMk/>
            <pc:sldMk cId="0" sldId="269"/>
            <ac:inkMk id="286" creationId="{F156F8C9-137A-4AF3-B95B-E57AF4DB600B}"/>
          </ac:inkMkLst>
        </pc:inkChg>
        <pc:inkChg chg="add mod">
          <ac:chgData name="Aniket Chhabra" userId="598e0514-bef3-4e71-b6aa-f2edd6441cff" providerId="ADAL" clId="{E1032901-1DA4-4941-B011-F516E50845DD}" dt="2023-02-12T05:54:16.497" v="421"/>
          <ac:inkMkLst>
            <pc:docMk/>
            <pc:sldMk cId="0" sldId="269"/>
            <ac:inkMk id="287" creationId="{54BDF1B4-E954-3D42-9DDB-DDE0C7E12CFA}"/>
          </ac:inkMkLst>
        </pc:inkChg>
        <pc:inkChg chg="add mod">
          <ac:chgData name="Aniket Chhabra" userId="598e0514-bef3-4e71-b6aa-f2edd6441cff" providerId="ADAL" clId="{E1032901-1DA4-4941-B011-F516E50845DD}" dt="2023-02-12T05:54:16.497" v="421"/>
          <ac:inkMkLst>
            <pc:docMk/>
            <pc:sldMk cId="0" sldId="269"/>
            <ac:inkMk id="288" creationId="{C535819F-8E45-EA45-EE97-392453B30948}"/>
          </ac:inkMkLst>
        </pc:inkChg>
        <pc:inkChg chg="add mod">
          <ac:chgData name="Aniket Chhabra" userId="598e0514-bef3-4e71-b6aa-f2edd6441cff" providerId="ADAL" clId="{E1032901-1DA4-4941-B011-F516E50845DD}" dt="2023-02-12T05:54:16.497" v="421"/>
          <ac:inkMkLst>
            <pc:docMk/>
            <pc:sldMk cId="0" sldId="269"/>
            <ac:inkMk id="289" creationId="{CCA2BC38-AE91-DE37-CC53-7C1B0F40BA72}"/>
          </ac:inkMkLst>
        </pc:inkChg>
        <pc:inkChg chg="add mod">
          <ac:chgData name="Aniket Chhabra" userId="598e0514-bef3-4e71-b6aa-f2edd6441cff" providerId="ADAL" clId="{E1032901-1DA4-4941-B011-F516E50845DD}" dt="2023-02-12T05:54:16.497" v="421"/>
          <ac:inkMkLst>
            <pc:docMk/>
            <pc:sldMk cId="0" sldId="269"/>
            <ac:inkMk id="291" creationId="{38E0FFF4-A351-CAEE-E1CC-137981BF64F4}"/>
          </ac:inkMkLst>
        </pc:inkChg>
        <pc:inkChg chg="add mod">
          <ac:chgData name="Aniket Chhabra" userId="598e0514-bef3-4e71-b6aa-f2edd6441cff" providerId="ADAL" clId="{E1032901-1DA4-4941-B011-F516E50845DD}" dt="2023-02-12T05:54:16.497" v="421"/>
          <ac:inkMkLst>
            <pc:docMk/>
            <pc:sldMk cId="0" sldId="269"/>
            <ac:inkMk id="292" creationId="{54237741-CEFB-5342-2E5A-D8EA6BB92E07}"/>
          </ac:inkMkLst>
        </pc:inkChg>
        <pc:inkChg chg="add mod">
          <ac:chgData name="Aniket Chhabra" userId="598e0514-bef3-4e71-b6aa-f2edd6441cff" providerId="ADAL" clId="{E1032901-1DA4-4941-B011-F516E50845DD}" dt="2023-02-12T05:54:16.497" v="421"/>
          <ac:inkMkLst>
            <pc:docMk/>
            <pc:sldMk cId="0" sldId="269"/>
            <ac:inkMk id="293" creationId="{463A769B-E6B1-1BE8-0492-E993F517DA37}"/>
          </ac:inkMkLst>
        </pc:inkChg>
        <pc:inkChg chg="add mod">
          <ac:chgData name="Aniket Chhabra" userId="598e0514-bef3-4e71-b6aa-f2edd6441cff" providerId="ADAL" clId="{E1032901-1DA4-4941-B011-F516E50845DD}" dt="2023-02-12T05:54:16.497" v="421"/>
          <ac:inkMkLst>
            <pc:docMk/>
            <pc:sldMk cId="0" sldId="269"/>
            <ac:inkMk id="294" creationId="{08CEFED4-C95B-EAEB-14F4-A0615A7ACD26}"/>
          </ac:inkMkLst>
        </pc:inkChg>
        <pc:inkChg chg="add mod">
          <ac:chgData name="Aniket Chhabra" userId="598e0514-bef3-4e71-b6aa-f2edd6441cff" providerId="ADAL" clId="{E1032901-1DA4-4941-B011-F516E50845DD}" dt="2023-02-12T05:54:16.497" v="421"/>
          <ac:inkMkLst>
            <pc:docMk/>
            <pc:sldMk cId="0" sldId="269"/>
            <ac:inkMk id="295" creationId="{E28CACD8-9845-07FD-5096-6DCF9EA220FD}"/>
          </ac:inkMkLst>
        </pc:inkChg>
        <pc:inkChg chg="add mod">
          <ac:chgData name="Aniket Chhabra" userId="598e0514-bef3-4e71-b6aa-f2edd6441cff" providerId="ADAL" clId="{E1032901-1DA4-4941-B011-F516E50845DD}" dt="2023-02-12T05:54:16.497" v="421"/>
          <ac:inkMkLst>
            <pc:docMk/>
            <pc:sldMk cId="0" sldId="269"/>
            <ac:inkMk id="296" creationId="{5E6F4CE1-0B3E-76C9-158A-6A9E0AFF88AA}"/>
          </ac:inkMkLst>
        </pc:inkChg>
        <pc:inkChg chg="add mod">
          <ac:chgData name="Aniket Chhabra" userId="598e0514-bef3-4e71-b6aa-f2edd6441cff" providerId="ADAL" clId="{E1032901-1DA4-4941-B011-F516E50845DD}" dt="2023-02-12T05:54:16.497" v="421"/>
          <ac:inkMkLst>
            <pc:docMk/>
            <pc:sldMk cId="0" sldId="269"/>
            <ac:inkMk id="299" creationId="{75206FB0-3184-8A35-4F2C-1DA806377B10}"/>
          </ac:inkMkLst>
        </pc:inkChg>
        <pc:inkChg chg="add mod">
          <ac:chgData name="Aniket Chhabra" userId="598e0514-bef3-4e71-b6aa-f2edd6441cff" providerId="ADAL" clId="{E1032901-1DA4-4941-B011-F516E50845DD}" dt="2023-02-12T05:53:00.931" v="370"/>
          <ac:inkMkLst>
            <pc:docMk/>
            <pc:sldMk cId="0" sldId="269"/>
            <ac:inkMk id="301" creationId="{637FBCAF-7373-F518-4555-6C76634A4A8F}"/>
          </ac:inkMkLst>
        </pc:inkChg>
        <pc:inkChg chg="add mod">
          <ac:chgData name="Aniket Chhabra" userId="598e0514-bef3-4e71-b6aa-f2edd6441cff" providerId="ADAL" clId="{E1032901-1DA4-4941-B011-F516E50845DD}" dt="2023-02-12T05:53:00.931" v="370"/>
          <ac:inkMkLst>
            <pc:docMk/>
            <pc:sldMk cId="0" sldId="269"/>
            <ac:inkMk id="302" creationId="{3C8C9D2C-2611-32A2-4ACB-88520DF421E6}"/>
          </ac:inkMkLst>
        </pc:inkChg>
        <pc:inkChg chg="add mod">
          <ac:chgData name="Aniket Chhabra" userId="598e0514-bef3-4e71-b6aa-f2edd6441cff" providerId="ADAL" clId="{E1032901-1DA4-4941-B011-F516E50845DD}" dt="2023-02-12T05:53:00.931" v="370"/>
          <ac:inkMkLst>
            <pc:docMk/>
            <pc:sldMk cId="0" sldId="269"/>
            <ac:inkMk id="303" creationId="{EA0F405E-69AF-60A8-D49A-1D519F61FE6C}"/>
          </ac:inkMkLst>
        </pc:inkChg>
        <pc:inkChg chg="add mod">
          <ac:chgData name="Aniket Chhabra" userId="598e0514-bef3-4e71-b6aa-f2edd6441cff" providerId="ADAL" clId="{E1032901-1DA4-4941-B011-F516E50845DD}" dt="2023-02-12T05:53:00.931" v="370"/>
          <ac:inkMkLst>
            <pc:docMk/>
            <pc:sldMk cId="0" sldId="269"/>
            <ac:inkMk id="305" creationId="{CF121368-2B00-D115-62B5-586A7E88CBFA}"/>
          </ac:inkMkLst>
        </pc:inkChg>
        <pc:inkChg chg="add mod">
          <ac:chgData name="Aniket Chhabra" userId="598e0514-bef3-4e71-b6aa-f2edd6441cff" providerId="ADAL" clId="{E1032901-1DA4-4941-B011-F516E50845DD}" dt="2023-02-12T05:54:16.497" v="421"/>
          <ac:inkMkLst>
            <pc:docMk/>
            <pc:sldMk cId="0" sldId="269"/>
            <ac:inkMk id="307" creationId="{BBEADE86-B2E0-3BA3-2FF7-CBA903C4EB6E}"/>
          </ac:inkMkLst>
        </pc:inkChg>
        <pc:inkChg chg="add mod">
          <ac:chgData name="Aniket Chhabra" userId="598e0514-bef3-4e71-b6aa-f2edd6441cff" providerId="ADAL" clId="{E1032901-1DA4-4941-B011-F516E50845DD}" dt="2023-02-12T05:54:16.497" v="421"/>
          <ac:inkMkLst>
            <pc:docMk/>
            <pc:sldMk cId="0" sldId="269"/>
            <ac:inkMk id="309" creationId="{0A3847D5-FFC1-DB4D-E4B7-2EB3669019EF}"/>
          </ac:inkMkLst>
        </pc:inkChg>
      </pc:sldChg>
      <pc:sldChg chg="addSp delSp modSp mod">
        <pc:chgData name="Aniket Chhabra" userId="598e0514-bef3-4e71-b6aa-f2edd6441cff" providerId="ADAL" clId="{E1032901-1DA4-4941-B011-F516E50845DD}" dt="2023-02-12T05:57:57.643" v="625"/>
        <pc:sldMkLst>
          <pc:docMk/>
          <pc:sldMk cId="0" sldId="270"/>
        </pc:sldMkLst>
        <pc:grpChg chg="mod">
          <ac:chgData name="Aniket Chhabra" userId="598e0514-bef3-4e71-b6aa-f2edd6441cff" providerId="ADAL" clId="{E1032901-1DA4-4941-B011-F516E50845DD}" dt="2023-02-12T05:53:46.638" v="375"/>
          <ac:grpSpMkLst>
            <pc:docMk/>
            <pc:sldMk cId="0" sldId="270"/>
            <ac:grpSpMk id="6" creationId="{D2855372-1990-6E74-D4C7-FBB9E30D7835}"/>
          </ac:grpSpMkLst>
        </pc:grpChg>
        <pc:grpChg chg="mod">
          <ac:chgData name="Aniket Chhabra" userId="598e0514-bef3-4e71-b6aa-f2edd6441cff" providerId="ADAL" clId="{E1032901-1DA4-4941-B011-F516E50845DD}" dt="2023-02-12T05:53:53.037" v="392"/>
          <ac:grpSpMkLst>
            <pc:docMk/>
            <pc:sldMk cId="0" sldId="270"/>
            <ac:grpSpMk id="23" creationId="{EAEAD89A-EA35-FE43-1B59-A4678748DD76}"/>
          </ac:grpSpMkLst>
        </pc:grpChg>
        <pc:grpChg chg="del mod">
          <ac:chgData name="Aniket Chhabra" userId="598e0514-bef3-4e71-b6aa-f2edd6441cff" providerId="ADAL" clId="{E1032901-1DA4-4941-B011-F516E50845DD}" dt="2023-02-12T05:54:59.181" v="456"/>
          <ac:grpSpMkLst>
            <pc:docMk/>
            <pc:sldMk cId="0" sldId="270"/>
            <ac:grpSpMk id="24" creationId="{69F06CEB-40D8-15FF-0016-B615E113BED2}"/>
          </ac:grpSpMkLst>
        </pc:grpChg>
        <pc:grpChg chg="del mod">
          <ac:chgData name="Aniket Chhabra" userId="598e0514-bef3-4e71-b6aa-f2edd6441cff" providerId="ADAL" clId="{E1032901-1DA4-4941-B011-F516E50845DD}" dt="2023-02-12T05:54:59.181" v="456"/>
          <ac:grpSpMkLst>
            <pc:docMk/>
            <pc:sldMk cId="0" sldId="270"/>
            <ac:grpSpMk id="37" creationId="{D64E28F5-2454-BF07-88B3-3AB1B1767976}"/>
          </ac:grpSpMkLst>
        </pc:grpChg>
        <pc:grpChg chg="del mod">
          <ac:chgData name="Aniket Chhabra" userId="598e0514-bef3-4e71-b6aa-f2edd6441cff" providerId="ADAL" clId="{E1032901-1DA4-4941-B011-F516E50845DD}" dt="2023-02-12T05:54:59.181" v="456"/>
          <ac:grpSpMkLst>
            <pc:docMk/>
            <pc:sldMk cId="0" sldId="270"/>
            <ac:grpSpMk id="38" creationId="{B74946CC-38B2-8508-35EB-A5DD827FE851}"/>
          </ac:grpSpMkLst>
        </pc:grpChg>
        <pc:grpChg chg="mod">
          <ac:chgData name="Aniket Chhabra" userId="598e0514-bef3-4e71-b6aa-f2edd6441cff" providerId="ADAL" clId="{E1032901-1DA4-4941-B011-F516E50845DD}" dt="2023-02-12T05:54:14.010" v="419"/>
          <ac:grpSpMkLst>
            <pc:docMk/>
            <pc:sldMk cId="0" sldId="270"/>
            <ac:grpSpMk id="50" creationId="{D4C50442-1E53-8DB8-6DFE-CDB6EC060F5B}"/>
          </ac:grpSpMkLst>
        </pc:grpChg>
        <pc:grpChg chg="mod">
          <ac:chgData name="Aniket Chhabra" userId="598e0514-bef3-4e71-b6aa-f2edd6441cff" providerId="ADAL" clId="{E1032901-1DA4-4941-B011-F516E50845DD}" dt="2023-02-12T05:54:20.106" v="424"/>
          <ac:grpSpMkLst>
            <pc:docMk/>
            <pc:sldMk cId="0" sldId="270"/>
            <ac:grpSpMk id="53" creationId="{64D5081C-2426-702C-7EDA-4FEDFED85B9F}"/>
          </ac:grpSpMkLst>
        </pc:grpChg>
        <pc:grpChg chg="mod">
          <ac:chgData name="Aniket Chhabra" userId="598e0514-bef3-4e71-b6aa-f2edd6441cff" providerId="ADAL" clId="{E1032901-1DA4-4941-B011-F516E50845DD}" dt="2023-02-12T05:54:59.181" v="456"/>
          <ac:grpSpMkLst>
            <pc:docMk/>
            <pc:sldMk cId="0" sldId="270"/>
            <ac:grpSpMk id="57" creationId="{B2F8046C-7724-6FC7-C182-7C71D3B904D4}"/>
          </ac:grpSpMkLst>
        </pc:grpChg>
        <pc:grpChg chg="mod">
          <ac:chgData name="Aniket Chhabra" userId="598e0514-bef3-4e71-b6aa-f2edd6441cff" providerId="ADAL" clId="{E1032901-1DA4-4941-B011-F516E50845DD}" dt="2023-02-12T05:57:57.643" v="625"/>
          <ac:grpSpMkLst>
            <pc:docMk/>
            <pc:sldMk cId="0" sldId="270"/>
            <ac:grpSpMk id="61" creationId="{602E0084-4B87-B536-0E6B-C3578DE7684B}"/>
          </ac:grpSpMkLst>
        </pc:grpChg>
        <pc:inkChg chg="add mod">
          <ac:chgData name="Aniket Chhabra" userId="598e0514-bef3-4e71-b6aa-f2edd6441cff" providerId="ADAL" clId="{E1032901-1DA4-4941-B011-F516E50845DD}" dt="2023-02-12T05:53:46.638" v="375"/>
          <ac:inkMkLst>
            <pc:docMk/>
            <pc:sldMk cId="0" sldId="270"/>
            <ac:inkMk id="2" creationId="{56F3A06F-2BD7-37B8-B5F3-27BB18C88EE0}"/>
          </ac:inkMkLst>
        </pc:inkChg>
        <pc:inkChg chg="add mod">
          <ac:chgData name="Aniket Chhabra" userId="598e0514-bef3-4e71-b6aa-f2edd6441cff" providerId="ADAL" clId="{E1032901-1DA4-4941-B011-F516E50845DD}" dt="2023-02-12T05:53:46.638" v="375"/>
          <ac:inkMkLst>
            <pc:docMk/>
            <pc:sldMk cId="0" sldId="270"/>
            <ac:inkMk id="3" creationId="{DFA8D478-7F5B-F95B-AD98-D5C57D3593F8}"/>
          </ac:inkMkLst>
        </pc:inkChg>
        <pc:inkChg chg="add mod">
          <ac:chgData name="Aniket Chhabra" userId="598e0514-bef3-4e71-b6aa-f2edd6441cff" providerId="ADAL" clId="{E1032901-1DA4-4941-B011-F516E50845DD}" dt="2023-02-12T05:53:46.638" v="375"/>
          <ac:inkMkLst>
            <pc:docMk/>
            <pc:sldMk cId="0" sldId="270"/>
            <ac:inkMk id="4" creationId="{206DD1BF-CE0A-D6BC-15DF-B45711F59DBC}"/>
          </ac:inkMkLst>
        </pc:inkChg>
        <pc:inkChg chg="add mod">
          <ac:chgData name="Aniket Chhabra" userId="598e0514-bef3-4e71-b6aa-f2edd6441cff" providerId="ADAL" clId="{E1032901-1DA4-4941-B011-F516E50845DD}" dt="2023-02-12T05:53:46.638" v="375"/>
          <ac:inkMkLst>
            <pc:docMk/>
            <pc:sldMk cId="0" sldId="270"/>
            <ac:inkMk id="5" creationId="{3EA219DC-04F6-3993-1C8C-4782B7CEA1B7}"/>
          </ac:inkMkLst>
        </pc:inkChg>
        <pc:inkChg chg="add mod">
          <ac:chgData name="Aniket Chhabra" userId="598e0514-bef3-4e71-b6aa-f2edd6441cff" providerId="ADAL" clId="{E1032901-1DA4-4941-B011-F516E50845DD}" dt="2023-02-12T05:53:53.037" v="392"/>
          <ac:inkMkLst>
            <pc:docMk/>
            <pc:sldMk cId="0" sldId="270"/>
            <ac:inkMk id="7" creationId="{56A86A4B-3ABA-C0A9-7432-75AA03568BF9}"/>
          </ac:inkMkLst>
        </pc:inkChg>
        <pc:inkChg chg="add mod">
          <ac:chgData name="Aniket Chhabra" userId="598e0514-bef3-4e71-b6aa-f2edd6441cff" providerId="ADAL" clId="{E1032901-1DA4-4941-B011-F516E50845DD}" dt="2023-02-12T05:53:53.037" v="392"/>
          <ac:inkMkLst>
            <pc:docMk/>
            <pc:sldMk cId="0" sldId="270"/>
            <ac:inkMk id="8" creationId="{D999EA66-6BE1-2630-8BD1-AB25E6E798E0}"/>
          </ac:inkMkLst>
        </pc:inkChg>
        <pc:inkChg chg="add mod">
          <ac:chgData name="Aniket Chhabra" userId="598e0514-bef3-4e71-b6aa-f2edd6441cff" providerId="ADAL" clId="{E1032901-1DA4-4941-B011-F516E50845DD}" dt="2023-02-12T05:53:53.037" v="392"/>
          <ac:inkMkLst>
            <pc:docMk/>
            <pc:sldMk cId="0" sldId="270"/>
            <ac:inkMk id="9" creationId="{E61D11A3-4905-C70D-8CA9-0243E3EAC49B}"/>
          </ac:inkMkLst>
        </pc:inkChg>
        <pc:inkChg chg="add mod">
          <ac:chgData name="Aniket Chhabra" userId="598e0514-bef3-4e71-b6aa-f2edd6441cff" providerId="ADAL" clId="{E1032901-1DA4-4941-B011-F516E50845DD}" dt="2023-02-12T05:53:53.037" v="392"/>
          <ac:inkMkLst>
            <pc:docMk/>
            <pc:sldMk cId="0" sldId="270"/>
            <ac:inkMk id="10" creationId="{9D3C21C4-BE47-D551-310F-F121A1AB7A92}"/>
          </ac:inkMkLst>
        </pc:inkChg>
        <pc:inkChg chg="add mod">
          <ac:chgData name="Aniket Chhabra" userId="598e0514-bef3-4e71-b6aa-f2edd6441cff" providerId="ADAL" clId="{E1032901-1DA4-4941-B011-F516E50845DD}" dt="2023-02-12T05:53:53.037" v="392"/>
          <ac:inkMkLst>
            <pc:docMk/>
            <pc:sldMk cId="0" sldId="270"/>
            <ac:inkMk id="11" creationId="{384A3B28-6ACF-6236-1615-38DF1BD0D936}"/>
          </ac:inkMkLst>
        </pc:inkChg>
        <pc:inkChg chg="add mod">
          <ac:chgData name="Aniket Chhabra" userId="598e0514-bef3-4e71-b6aa-f2edd6441cff" providerId="ADAL" clId="{E1032901-1DA4-4941-B011-F516E50845DD}" dt="2023-02-12T05:53:53.037" v="392"/>
          <ac:inkMkLst>
            <pc:docMk/>
            <pc:sldMk cId="0" sldId="270"/>
            <ac:inkMk id="12" creationId="{A8876ABA-79C3-4714-E231-9A09D3F41559}"/>
          </ac:inkMkLst>
        </pc:inkChg>
        <pc:inkChg chg="add mod">
          <ac:chgData name="Aniket Chhabra" userId="598e0514-bef3-4e71-b6aa-f2edd6441cff" providerId="ADAL" clId="{E1032901-1DA4-4941-B011-F516E50845DD}" dt="2023-02-12T05:53:53.037" v="392"/>
          <ac:inkMkLst>
            <pc:docMk/>
            <pc:sldMk cId="0" sldId="270"/>
            <ac:inkMk id="13" creationId="{8D11A715-57E2-7776-779F-EBA6D6653D17}"/>
          </ac:inkMkLst>
        </pc:inkChg>
        <pc:inkChg chg="add mod">
          <ac:chgData name="Aniket Chhabra" userId="598e0514-bef3-4e71-b6aa-f2edd6441cff" providerId="ADAL" clId="{E1032901-1DA4-4941-B011-F516E50845DD}" dt="2023-02-12T05:53:53.037" v="392"/>
          <ac:inkMkLst>
            <pc:docMk/>
            <pc:sldMk cId="0" sldId="270"/>
            <ac:inkMk id="14" creationId="{67B9AAA2-FB6F-E80B-554D-4EB8CB9E83FA}"/>
          </ac:inkMkLst>
        </pc:inkChg>
        <pc:inkChg chg="add mod">
          <ac:chgData name="Aniket Chhabra" userId="598e0514-bef3-4e71-b6aa-f2edd6441cff" providerId="ADAL" clId="{E1032901-1DA4-4941-B011-F516E50845DD}" dt="2023-02-12T05:53:53.037" v="392"/>
          <ac:inkMkLst>
            <pc:docMk/>
            <pc:sldMk cId="0" sldId="270"/>
            <ac:inkMk id="15" creationId="{1EC4F66F-7E4B-CDD2-D92C-6882CA7C4D93}"/>
          </ac:inkMkLst>
        </pc:inkChg>
        <pc:inkChg chg="add mod">
          <ac:chgData name="Aniket Chhabra" userId="598e0514-bef3-4e71-b6aa-f2edd6441cff" providerId="ADAL" clId="{E1032901-1DA4-4941-B011-F516E50845DD}" dt="2023-02-12T05:54:59.181" v="456"/>
          <ac:inkMkLst>
            <pc:docMk/>
            <pc:sldMk cId="0" sldId="270"/>
            <ac:inkMk id="16" creationId="{BF7436BA-F9C0-641D-7BCE-E98C97572EB9}"/>
          </ac:inkMkLst>
        </pc:inkChg>
        <pc:inkChg chg="add mod">
          <ac:chgData name="Aniket Chhabra" userId="598e0514-bef3-4e71-b6aa-f2edd6441cff" providerId="ADAL" clId="{E1032901-1DA4-4941-B011-F516E50845DD}" dt="2023-02-12T05:54:59.181" v="456"/>
          <ac:inkMkLst>
            <pc:docMk/>
            <pc:sldMk cId="0" sldId="270"/>
            <ac:inkMk id="17" creationId="{CAA193B4-87AB-5511-3787-84C6BDBB3F80}"/>
          </ac:inkMkLst>
        </pc:inkChg>
        <pc:inkChg chg="add mod">
          <ac:chgData name="Aniket Chhabra" userId="598e0514-bef3-4e71-b6aa-f2edd6441cff" providerId="ADAL" clId="{E1032901-1DA4-4941-B011-F516E50845DD}" dt="2023-02-12T05:53:53.037" v="392"/>
          <ac:inkMkLst>
            <pc:docMk/>
            <pc:sldMk cId="0" sldId="270"/>
            <ac:inkMk id="18" creationId="{E9AE1821-E435-A318-B375-3D5F4586C939}"/>
          </ac:inkMkLst>
        </pc:inkChg>
        <pc:inkChg chg="add mod">
          <ac:chgData name="Aniket Chhabra" userId="598e0514-bef3-4e71-b6aa-f2edd6441cff" providerId="ADAL" clId="{E1032901-1DA4-4941-B011-F516E50845DD}" dt="2023-02-12T05:53:53.037" v="392"/>
          <ac:inkMkLst>
            <pc:docMk/>
            <pc:sldMk cId="0" sldId="270"/>
            <ac:inkMk id="19" creationId="{96E6FBF2-0305-F8EC-2D64-539272E5C6E4}"/>
          </ac:inkMkLst>
        </pc:inkChg>
        <pc:inkChg chg="add mod">
          <ac:chgData name="Aniket Chhabra" userId="598e0514-bef3-4e71-b6aa-f2edd6441cff" providerId="ADAL" clId="{E1032901-1DA4-4941-B011-F516E50845DD}" dt="2023-02-12T05:53:53.037" v="392"/>
          <ac:inkMkLst>
            <pc:docMk/>
            <pc:sldMk cId="0" sldId="270"/>
            <ac:inkMk id="20" creationId="{3B01A344-30F8-10DA-9798-ABB68B4FA8BC}"/>
          </ac:inkMkLst>
        </pc:inkChg>
        <pc:inkChg chg="add mod">
          <ac:chgData name="Aniket Chhabra" userId="598e0514-bef3-4e71-b6aa-f2edd6441cff" providerId="ADAL" clId="{E1032901-1DA4-4941-B011-F516E50845DD}" dt="2023-02-12T05:53:53.037" v="392"/>
          <ac:inkMkLst>
            <pc:docMk/>
            <pc:sldMk cId="0" sldId="270"/>
            <ac:inkMk id="21" creationId="{3547BE7C-0A4F-0F1C-BDCB-48D980B20187}"/>
          </ac:inkMkLst>
        </pc:inkChg>
        <pc:inkChg chg="add mod">
          <ac:chgData name="Aniket Chhabra" userId="598e0514-bef3-4e71-b6aa-f2edd6441cff" providerId="ADAL" clId="{E1032901-1DA4-4941-B011-F516E50845DD}" dt="2023-02-12T05:53:53.037" v="392"/>
          <ac:inkMkLst>
            <pc:docMk/>
            <pc:sldMk cId="0" sldId="270"/>
            <ac:inkMk id="22" creationId="{B7C7573E-6C6D-6775-4636-C0529ED154C9}"/>
          </ac:inkMkLst>
        </pc:inkChg>
        <pc:inkChg chg="add mod">
          <ac:chgData name="Aniket Chhabra" userId="598e0514-bef3-4e71-b6aa-f2edd6441cff" providerId="ADAL" clId="{E1032901-1DA4-4941-B011-F516E50845DD}" dt="2023-02-12T05:54:59.181" v="456"/>
          <ac:inkMkLst>
            <pc:docMk/>
            <pc:sldMk cId="0" sldId="270"/>
            <ac:inkMk id="25" creationId="{5F394967-4B99-3243-137D-EDAF2D1462AB}"/>
          </ac:inkMkLst>
        </pc:inkChg>
        <pc:inkChg chg="add mod">
          <ac:chgData name="Aniket Chhabra" userId="598e0514-bef3-4e71-b6aa-f2edd6441cff" providerId="ADAL" clId="{E1032901-1DA4-4941-B011-F516E50845DD}" dt="2023-02-12T05:54:59.181" v="456"/>
          <ac:inkMkLst>
            <pc:docMk/>
            <pc:sldMk cId="0" sldId="270"/>
            <ac:inkMk id="26" creationId="{46331325-03AB-DE28-AED7-64ED58CE896F}"/>
          </ac:inkMkLst>
        </pc:inkChg>
        <pc:inkChg chg="add mod">
          <ac:chgData name="Aniket Chhabra" userId="598e0514-bef3-4e71-b6aa-f2edd6441cff" providerId="ADAL" clId="{E1032901-1DA4-4941-B011-F516E50845DD}" dt="2023-02-12T05:54:59.181" v="456"/>
          <ac:inkMkLst>
            <pc:docMk/>
            <pc:sldMk cId="0" sldId="270"/>
            <ac:inkMk id="27" creationId="{6107857F-95E7-F082-A28C-7880F372A04C}"/>
          </ac:inkMkLst>
        </pc:inkChg>
        <pc:inkChg chg="add mod">
          <ac:chgData name="Aniket Chhabra" userId="598e0514-bef3-4e71-b6aa-f2edd6441cff" providerId="ADAL" clId="{E1032901-1DA4-4941-B011-F516E50845DD}" dt="2023-02-12T05:54:59.181" v="456"/>
          <ac:inkMkLst>
            <pc:docMk/>
            <pc:sldMk cId="0" sldId="270"/>
            <ac:inkMk id="28" creationId="{73162747-011B-49DF-9A45-C317B754B9AC}"/>
          </ac:inkMkLst>
        </pc:inkChg>
        <pc:inkChg chg="add mod">
          <ac:chgData name="Aniket Chhabra" userId="598e0514-bef3-4e71-b6aa-f2edd6441cff" providerId="ADAL" clId="{E1032901-1DA4-4941-B011-F516E50845DD}" dt="2023-02-12T05:54:59.181" v="456"/>
          <ac:inkMkLst>
            <pc:docMk/>
            <pc:sldMk cId="0" sldId="270"/>
            <ac:inkMk id="29" creationId="{A939571B-813D-146F-FDF3-46B0325CA355}"/>
          </ac:inkMkLst>
        </pc:inkChg>
        <pc:inkChg chg="add mod">
          <ac:chgData name="Aniket Chhabra" userId="598e0514-bef3-4e71-b6aa-f2edd6441cff" providerId="ADAL" clId="{E1032901-1DA4-4941-B011-F516E50845DD}" dt="2023-02-12T05:54:59.181" v="456"/>
          <ac:inkMkLst>
            <pc:docMk/>
            <pc:sldMk cId="0" sldId="270"/>
            <ac:inkMk id="30" creationId="{C30A93FB-65FB-F9D2-C003-B77B250A6836}"/>
          </ac:inkMkLst>
        </pc:inkChg>
        <pc:inkChg chg="add mod">
          <ac:chgData name="Aniket Chhabra" userId="598e0514-bef3-4e71-b6aa-f2edd6441cff" providerId="ADAL" clId="{E1032901-1DA4-4941-B011-F516E50845DD}" dt="2023-02-12T05:54:59.181" v="456"/>
          <ac:inkMkLst>
            <pc:docMk/>
            <pc:sldMk cId="0" sldId="270"/>
            <ac:inkMk id="31" creationId="{4F34FA71-9150-E58F-0AAE-2B5396D8F660}"/>
          </ac:inkMkLst>
        </pc:inkChg>
        <pc:inkChg chg="add mod">
          <ac:chgData name="Aniket Chhabra" userId="598e0514-bef3-4e71-b6aa-f2edd6441cff" providerId="ADAL" clId="{E1032901-1DA4-4941-B011-F516E50845DD}" dt="2023-02-12T05:54:59.181" v="456"/>
          <ac:inkMkLst>
            <pc:docMk/>
            <pc:sldMk cId="0" sldId="270"/>
            <ac:inkMk id="32" creationId="{A741FEB5-BA1B-D8B1-BDC3-1DCC352F551C}"/>
          </ac:inkMkLst>
        </pc:inkChg>
        <pc:inkChg chg="add mod">
          <ac:chgData name="Aniket Chhabra" userId="598e0514-bef3-4e71-b6aa-f2edd6441cff" providerId="ADAL" clId="{E1032901-1DA4-4941-B011-F516E50845DD}" dt="2023-02-12T05:54:59.181" v="456"/>
          <ac:inkMkLst>
            <pc:docMk/>
            <pc:sldMk cId="0" sldId="270"/>
            <ac:inkMk id="33" creationId="{671C40F6-C227-2164-4A80-88952C39DD0D}"/>
          </ac:inkMkLst>
        </pc:inkChg>
        <pc:inkChg chg="add mod">
          <ac:chgData name="Aniket Chhabra" userId="598e0514-bef3-4e71-b6aa-f2edd6441cff" providerId="ADAL" clId="{E1032901-1DA4-4941-B011-F516E50845DD}" dt="2023-02-12T05:54:59.181" v="456"/>
          <ac:inkMkLst>
            <pc:docMk/>
            <pc:sldMk cId="0" sldId="270"/>
            <ac:inkMk id="34" creationId="{85CA9E43-D510-BB21-2D89-37AED8450D5F}"/>
          </ac:inkMkLst>
        </pc:inkChg>
        <pc:inkChg chg="add mod">
          <ac:chgData name="Aniket Chhabra" userId="598e0514-bef3-4e71-b6aa-f2edd6441cff" providerId="ADAL" clId="{E1032901-1DA4-4941-B011-F516E50845DD}" dt="2023-02-12T05:54:59.181" v="456"/>
          <ac:inkMkLst>
            <pc:docMk/>
            <pc:sldMk cId="0" sldId="270"/>
            <ac:inkMk id="35" creationId="{22396C4B-D50B-19CE-0896-7CC3420A19FB}"/>
          </ac:inkMkLst>
        </pc:inkChg>
        <pc:inkChg chg="add mod">
          <ac:chgData name="Aniket Chhabra" userId="598e0514-bef3-4e71-b6aa-f2edd6441cff" providerId="ADAL" clId="{E1032901-1DA4-4941-B011-F516E50845DD}" dt="2023-02-12T05:54:59.181" v="456"/>
          <ac:inkMkLst>
            <pc:docMk/>
            <pc:sldMk cId="0" sldId="270"/>
            <ac:inkMk id="36" creationId="{170AD945-96B6-AFCA-A44F-423E844FE083}"/>
          </ac:inkMkLst>
        </pc:inkChg>
        <pc:inkChg chg="add">
          <ac:chgData name="Aniket Chhabra" userId="598e0514-bef3-4e71-b6aa-f2edd6441cff" providerId="ADAL" clId="{E1032901-1DA4-4941-B011-F516E50845DD}" dt="2023-02-12T05:54:08.825" v="408" actId="9405"/>
          <ac:inkMkLst>
            <pc:docMk/>
            <pc:sldMk cId="0" sldId="270"/>
            <ac:inkMk id="39" creationId="{91E3A275-A929-F862-CEE1-9D40A835C00C}"/>
          </ac:inkMkLst>
        </pc:inkChg>
        <pc:inkChg chg="add mod">
          <ac:chgData name="Aniket Chhabra" userId="598e0514-bef3-4e71-b6aa-f2edd6441cff" providerId="ADAL" clId="{E1032901-1DA4-4941-B011-F516E50845DD}" dt="2023-02-12T05:54:14.010" v="419"/>
          <ac:inkMkLst>
            <pc:docMk/>
            <pc:sldMk cId="0" sldId="270"/>
            <ac:inkMk id="40" creationId="{DCF42C7E-F212-6A26-DFBE-FEF7083D96CD}"/>
          </ac:inkMkLst>
        </pc:inkChg>
        <pc:inkChg chg="add mod">
          <ac:chgData name="Aniket Chhabra" userId="598e0514-bef3-4e71-b6aa-f2edd6441cff" providerId="ADAL" clId="{E1032901-1DA4-4941-B011-F516E50845DD}" dt="2023-02-12T05:54:14.010" v="419"/>
          <ac:inkMkLst>
            <pc:docMk/>
            <pc:sldMk cId="0" sldId="270"/>
            <ac:inkMk id="41" creationId="{98B481A7-D851-B144-93D0-C518A9E2C857}"/>
          </ac:inkMkLst>
        </pc:inkChg>
        <pc:inkChg chg="add mod">
          <ac:chgData name="Aniket Chhabra" userId="598e0514-bef3-4e71-b6aa-f2edd6441cff" providerId="ADAL" clId="{E1032901-1DA4-4941-B011-F516E50845DD}" dt="2023-02-12T05:54:14.010" v="419"/>
          <ac:inkMkLst>
            <pc:docMk/>
            <pc:sldMk cId="0" sldId="270"/>
            <ac:inkMk id="42" creationId="{7428E695-753C-A368-4219-9768C7C7D118}"/>
          </ac:inkMkLst>
        </pc:inkChg>
        <pc:inkChg chg="add mod">
          <ac:chgData name="Aniket Chhabra" userId="598e0514-bef3-4e71-b6aa-f2edd6441cff" providerId="ADAL" clId="{E1032901-1DA4-4941-B011-F516E50845DD}" dt="2023-02-12T05:54:14.010" v="419"/>
          <ac:inkMkLst>
            <pc:docMk/>
            <pc:sldMk cId="0" sldId="270"/>
            <ac:inkMk id="43" creationId="{D9CECF0F-8676-F453-4E7D-02501CF97EA8}"/>
          </ac:inkMkLst>
        </pc:inkChg>
        <pc:inkChg chg="add mod">
          <ac:chgData name="Aniket Chhabra" userId="598e0514-bef3-4e71-b6aa-f2edd6441cff" providerId="ADAL" clId="{E1032901-1DA4-4941-B011-F516E50845DD}" dt="2023-02-12T05:54:14.010" v="419"/>
          <ac:inkMkLst>
            <pc:docMk/>
            <pc:sldMk cId="0" sldId="270"/>
            <ac:inkMk id="44" creationId="{547E27D4-1033-E595-965E-FB09FCF3129D}"/>
          </ac:inkMkLst>
        </pc:inkChg>
        <pc:inkChg chg="add mod">
          <ac:chgData name="Aniket Chhabra" userId="598e0514-bef3-4e71-b6aa-f2edd6441cff" providerId="ADAL" clId="{E1032901-1DA4-4941-B011-F516E50845DD}" dt="2023-02-12T05:54:14.010" v="419"/>
          <ac:inkMkLst>
            <pc:docMk/>
            <pc:sldMk cId="0" sldId="270"/>
            <ac:inkMk id="45" creationId="{A6CC9E03-C009-9C2E-BFD0-04A4FCCC4AF0}"/>
          </ac:inkMkLst>
        </pc:inkChg>
        <pc:inkChg chg="add mod">
          <ac:chgData name="Aniket Chhabra" userId="598e0514-bef3-4e71-b6aa-f2edd6441cff" providerId="ADAL" clId="{E1032901-1DA4-4941-B011-F516E50845DD}" dt="2023-02-12T05:54:14.010" v="419"/>
          <ac:inkMkLst>
            <pc:docMk/>
            <pc:sldMk cId="0" sldId="270"/>
            <ac:inkMk id="46" creationId="{E32EA1A4-C91E-A079-C8B7-AFAA49CCE8C8}"/>
          </ac:inkMkLst>
        </pc:inkChg>
        <pc:inkChg chg="add mod">
          <ac:chgData name="Aniket Chhabra" userId="598e0514-bef3-4e71-b6aa-f2edd6441cff" providerId="ADAL" clId="{E1032901-1DA4-4941-B011-F516E50845DD}" dt="2023-02-12T05:54:14.010" v="419"/>
          <ac:inkMkLst>
            <pc:docMk/>
            <pc:sldMk cId="0" sldId="270"/>
            <ac:inkMk id="47" creationId="{00786CA8-DF3F-06DA-6D97-4F130D5F4693}"/>
          </ac:inkMkLst>
        </pc:inkChg>
        <pc:inkChg chg="add mod">
          <ac:chgData name="Aniket Chhabra" userId="598e0514-bef3-4e71-b6aa-f2edd6441cff" providerId="ADAL" clId="{E1032901-1DA4-4941-B011-F516E50845DD}" dt="2023-02-12T05:54:14.010" v="419"/>
          <ac:inkMkLst>
            <pc:docMk/>
            <pc:sldMk cId="0" sldId="270"/>
            <ac:inkMk id="48" creationId="{25A375F4-7E53-1774-0402-B90F0A6089EA}"/>
          </ac:inkMkLst>
        </pc:inkChg>
        <pc:inkChg chg="add mod">
          <ac:chgData name="Aniket Chhabra" userId="598e0514-bef3-4e71-b6aa-f2edd6441cff" providerId="ADAL" clId="{E1032901-1DA4-4941-B011-F516E50845DD}" dt="2023-02-12T05:54:14.010" v="419"/>
          <ac:inkMkLst>
            <pc:docMk/>
            <pc:sldMk cId="0" sldId="270"/>
            <ac:inkMk id="49" creationId="{4DA8AD01-39AB-5B72-8713-5417CA0BC773}"/>
          </ac:inkMkLst>
        </pc:inkChg>
        <pc:inkChg chg="add mod">
          <ac:chgData name="Aniket Chhabra" userId="598e0514-bef3-4e71-b6aa-f2edd6441cff" providerId="ADAL" clId="{E1032901-1DA4-4941-B011-F516E50845DD}" dt="2023-02-12T05:54:20.106" v="424"/>
          <ac:inkMkLst>
            <pc:docMk/>
            <pc:sldMk cId="0" sldId="270"/>
            <ac:inkMk id="51" creationId="{6B29B4BF-57B4-6500-B56F-EB4141A9A231}"/>
          </ac:inkMkLst>
        </pc:inkChg>
        <pc:inkChg chg="add mod">
          <ac:chgData name="Aniket Chhabra" userId="598e0514-bef3-4e71-b6aa-f2edd6441cff" providerId="ADAL" clId="{E1032901-1DA4-4941-B011-F516E50845DD}" dt="2023-02-12T05:54:20.106" v="424"/>
          <ac:inkMkLst>
            <pc:docMk/>
            <pc:sldMk cId="0" sldId="270"/>
            <ac:inkMk id="52" creationId="{B3932999-AC59-717D-4724-687ED503D265}"/>
          </ac:inkMkLst>
        </pc:inkChg>
        <pc:inkChg chg="add mod">
          <ac:chgData name="Aniket Chhabra" userId="598e0514-bef3-4e71-b6aa-f2edd6441cff" providerId="ADAL" clId="{E1032901-1DA4-4941-B011-F516E50845DD}" dt="2023-02-12T05:54:59.181" v="456"/>
          <ac:inkMkLst>
            <pc:docMk/>
            <pc:sldMk cId="0" sldId="270"/>
            <ac:inkMk id="54" creationId="{0D5F9246-74DA-E280-6E57-5A21FE709E6D}"/>
          </ac:inkMkLst>
        </pc:inkChg>
        <pc:inkChg chg="add mod">
          <ac:chgData name="Aniket Chhabra" userId="598e0514-bef3-4e71-b6aa-f2edd6441cff" providerId="ADAL" clId="{E1032901-1DA4-4941-B011-F516E50845DD}" dt="2023-02-12T05:54:59.181" v="456"/>
          <ac:inkMkLst>
            <pc:docMk/>
            <pc:sldMk cId="0" sldId="270"/>
            <ac:inkMk id="55" creationId="{A5E0087C-7423-5BF9-0682-EE18D0FAFAC2}"/>
          </ac:inkMkLst>
        </pc:inkChg>
        <pc:inkChg chg="add mod">
          <ac:chgData name="Aniket Chhabra" userId="598e0514-bef3-4e71-b6aa-f2edd6441cff" providerId="ADAL" clId="{E1032901-1DA4-4941-B011-F516E50845DD}" dt="2023-02-12T05:54:59.181" v="456"/>
          <ac:inkMkLst>
            <pc:docMk/>
            <pc:sldMk cId="0" sldId="270"/>
            <ac:inkMk id="56" creationId="{EF3DB241-6B28-2864-BB75-3041F60BAD5A}"/>
          </ac:inkMkLst>
        </pc:inkChg>
        <pc:inkChg chg="add mod">
          <ac:chgData name="Aniket Chhabra" userId="598e0514-bef3-4e71-b6aa-f2edd6441cff" providerId="ADAL" clId="{E1032901-1DA4-4941-B011-F516E50845DD}" dt="2023-02-12T05:57:57.643" v="625"/>
          <ac:inkMkLst>
            <pc:docMk/>
            <pc:sldMk cId="0" sldId="270"/>
            <ac:inkMk id="58" creationId="{AB6E9797-C16C-D906-1FF4-06516E448408}"/>
          </ac:inkMkLst>
        </pc:inkChg>
        <pc:inkChg chg="add mod">
          <ac:chgData name="Aniket Chhabra" userId="598e0514-bef3-4e71-b6aa-f2edd6441cff" providerId="ADAL" clId="{E1032901-1DA4-4941-B011-F516E50845DD}" dt="2023-02-12T05:57:57.643" v="625"/>
          <ac:inkMkLst>
            <pc:docMk/>
            <pc:sldMk cId="0" sldId="270"/>
            <ac:inkMk id="59" creationId="{C6C41837-6C2C-5EA4-73E2-AE85236E8F5A}"/>
          </ac:inkMkLst>
        </pc:inkChg>
        <pc:inkChg chg="add mod">
          <ac:chgData name="Aniket Chhabra" userId="598e0514-bef3-4e71-b6aa-f2edd6441cff" providerId="ADAL" clId="{E1032901-1DA4-4941-B011-F516E50845DD}" dt="2023-02-12T05:57:57.643" v="625"/>
          <ac:inkMkLst>
            <pc:docMk/>
            <pc:sldMk cId="0" sldId="270"/>
            <ac:inkMk id="60" creationId="{4A64F7D7-39F2-4E68-8ECB-E1DB15227CA0}"/>
          </ac:inkMkLst>
        </pc:inkChg>
      </pc:sldChg>
      <pc:sldChg chg="addSp delSp modSp mod">
        <pc:chgData name="Aniket Chhabra" userId="598e0514-bef3-4e71-b6aa-f2edd6441cff" providerId="ADAL" clId="{E1032901-1DA4-4941-B011-F516E50845DD}" dt="2023-02-12T05:57:12.647" v="598"/>
        <pc:sldMkLst>
          <pc:docMk/>
          <pc:sldMk cId="0" sldId="271"/>
        </pc:sldMkLst>
        <pc:grpChg chg="mod">
          <ac:chgData name="Aniket Chhabra" userId="598e0514-bef3-4e71-b6aa-f2edd6441cff" providerId="ADAL" clId="{E1032901-1DA4-4941-B011-F516E50845DD}" dt="2023-02-12T05:54:32.422" v="427"/>
          <ac:grpSpMkLst>
            <pc:docMk/>
            <pc:sldMk cId="0" sldId="271"/>
            <ac:grpSpMk id="4" creationId="{E67291D3-62F0-4FA3-AF9F-1B008107D620}"/>
          </ac:grpSpMkLst>
        </pc:grpChg>
        <pc:grpChg chg="mod">
          <ac:chgData name="Aniket Chhabra" userId="598e0514-bef3-4e71-b6aa-f2edd6441cff" providerId="ADAL" clId="{E1032901-1DA4-4941-B011-F516E50845DD}" dt="2023-02-12T05:54:38.503" v="432"/>
          <ac:grpSpMkLst>
            <pc:docMk/>
            <pc:sldMk cId="0" sldId="271"/>
            <ac:grpSpMk id="9" creationId="{1020DC02-5FB1-6B6B-85EB-C511829B7C6A}"/>
          </ac:grpSpMkLst>
        </pc:grpChg>
        <pc:grpChg chg="del mod">
          <ac:chgData name="Aniket Chhabra" userId="598e0514-bef3-4e71-b6aa-f2edd6441cff" providerId="ADAL" clId="{E1032901-1DA4-4941-B011-F516E50845DD}" dt="2023-02-12T05:55:27.659" v="512"/>
          <ac:grpSpMkLst>
            <pc:docMk/>
            <pc:sldMk cId="0" sldId="271"/>
            <ac:grpSpMk id="29" creationId="{A894056B-B0B0-F6C6-EBF3-3FD9E935573D}"/>
          </ac:grpSpMkLst>
        </pc:grpChg>
        <pc:grpChg chg="mod">
          <ac:chgData name="Aniket Chhabra" userId="598e0514-bef3-4e71-b6aa-f2edd6441cff" providerId="ADAL" clId="{E1032901-1DA4-4941-B011-F516E50845DD}" dt="2023-02-12T05:55:02.886" v="460"/>
          <ac:grpSpMkLst>
            <pc:docMk/>
            <pc:sldMk cId="0" sldId="271"/>
            <ac:grpSpMk id="33" creationId="{EDCC64AE-CFFA-AEB9-247E-84C2A0586EFB}"/>
          </ac:grpSpMkLst>
        </pc:grpChg>
        <pc:grpChg chg="mod">
          <ac:chgData name="Aniket Chhabra" userId="598e0514-bef3-4e71-b6aa-f2edd6441cff" providerId="ADAL" clId="{E1032901-1DA4-4941-B011-F516E50845DD}" dt="2023-02-12T05:55:05.741" v="468"/>
          <ac:grpSpMkLst>
            <pc:docMk/>
            <pc:sldMk cId="0" sldId="271"/>
            <ac:grpSpMk id="39" creationId="{D194E1FE-D54D-2748-235A-4FCFD78638D4}"/>
          </ac:grpSpMkLst>
        </pc:grpChg>
        <pc:grpChg chg="mod">
          <ac:chgData name="Aniket Chhabra" userId="598e0514-bef3-4e71-b6aa-f2edd6441cff" providerId="ADAL" clId="{E1032901-1DA4-4941-B011-F516E50845DD}" dt="2023-02-12T05:55:11.359" v="477"/>
          <ac:grpSpMkLst>
            <pc:docMk/>
            <pc:sldMk cId="0" sldId="271"/>
            <ac:grpSpMk id="47" creationId="{2F74039D-1923-B74A-58C5-04EF0ADA54B6}"/>
          </ac:grpSpMkLst>
        </pc:grpChg>
        <pc:grpChg chg="mod">
          <ac:chgData name="Aniket Chhabra" userId="598e0514-bef3-4e71-b6aa-f2edd6441cff" providerId="ADAL" clId="{E1032901-1DA4-4941-B011-F516E50845DD}" dt="2023-02-12T05:55:11.359" v="477"/>
          <ac:grpSpMkLst>
            <pc:docMk/>
            <pc:sldMk cId="0" sldId="271"/>
            <ac:grpSpMk id="48" creationId="{9B003812-39A3-6DB1-F86C-A8BBFA680C0D}"/>
          </ac:grpSpMkLst>
        </pc:grpChg>
        <pc:grpChg chg="mod">
          <ac:chgData name="Aniket Chhabra" userId="598e0514-bef3-4e71-b6aa-f2edd6441cff" providerId="ADAL" clId="{E1032901-1DA4-4941-B011-F516E50845DD}" dt="2023-02-12T05:55:11.359" v="477"/>
          <ac:grpSpMkLst>
            <pc:docMk/>
            <pc:sldMk cId="0" sldId="271"/>
            <ac:grpSpMk id="49" creationId="{0D6119F2-FC82-9D19-B00F-73ABA4C7AFAF}"/>
          </ac:grpSpMkLst>
        </pc:grpChg>
        <pc:grpChg chg="mod">
          <ac:chgData name="Aniket Chhabra" userId="598e0514-bef3-4e71-b6aa-f2edd6441cff" providerId="ADAL" clId="{E1032901-1DA4-4941-B011-F516E50845DD}" dt="2023-02-12T05:55:21.128" v="488"/>
          <ac:grpSpMkLst>
            <pc:docMk/>
            <pc:sldMk cId="0" sldId="271"/>
            <ac:grpSpMk id="57" creationId="{8838F38B-B1D1-0767-A691-AA23B2D8DE41}"/>
          </ac:grpSpMkLst>
        </pc:grpChg>
        <pc:grpChg chg="mod">
          <ac:chgData name="Aniket Chhabra" userId="598e0514-bef3-4e71-b6aa-f2edd6441cff" providerId="ADAL" clId="{E1032901-1DA4-4941-B011-F516E50845DD}" dt="2023-02-12T05:55:24.429" v="494"/>
          <ac:grpSpMkLst>
            <pc:docMk/>
            <pc:sldMk cId="0" sldId="271"/>
            <ac:grpSpMk id="63" creationId="{235FB88B-C804-0643-DED4-E3CBB8DA121A}"/>
          </ac:grpSpMkLst>
        </pc:grpChg>
        <pc:grpChg chg="mod">
          <ac:chgData name="Aniket Chhabra" userId="598e0514-bef3-4e71-b6aa-f2edd6441cff" providerId="ADAL" clId="{E1032901-1DA4-4941-B011-F516E50845DD}" dt="2023-02-12T05:55:32.200" v="516"/>
          <ac:grpSpMkLst>
            <pc:docMk/>
            <pc:sldMk cId="0" sldId="271"/>
            <ac:grpSpMk id="130" creationId="{C08C5A14-936B-2EAB-E091-1D07E5917A41}"/>
          </ac:grpSpMkLst>
        </pc:grpChg>
        <pc:grpChg chg="mod">
          <ac:chgData name="Aniket Chhabra" userId="598e0514-bef3-4e71-b6aa-f2edd6441cff" providerId="ADAL" clId="{E1032901-1DA4-4941-B011-F516E50845DD}" dt="2023-02-12T05:55:47.016" v="533"/>
          <ac:grpSpMkLst>
            <pc:docMk/>
            <pc:sldMk cId="0" sldId="271"/>
            <ac:grpSpMk id="147" creationId="{E7ACA690-64BD-9F89-BE3E-DC679E15F4BA}"/>
          </ac:grpSpMkLst>
        </pc:grpChg>
        <pc:grpChg chg="del mod">
          <ac:chgData name="Aniket Chhabra" userId="598e0514-bef3-4e71-b6aa-f2edd6441cff" providerId="ADAL" clId="{E1032901-1DA4-4941-B011-F516E50845DD}" dt="2023-02-12T05:55:49.965" v="540"/>
          <ac:grpSpMkLst>
            <pc:docMk/>
            <pc:sldMk cId="0" sldId="271"/>
            <ac:grpSpMk id="154" creationId="{D0D0F185-069B-C65D-754F-2D24CD0C4732}"/>
          </ac:grpSpMkLst>
        </pc:grpChg>
        <pc:grpChg chg="mod">
          <ac:chgData name="Aniket Chhabra" userId="598e0514-bef3-4e71-b6aa-f2edd6441cff" providerId="ADAL" clId="{E1032901-1DA4-4941-B011-F516E50845DD}" dt="2023-02-12T05:55:49.965" v="540"/>
          <ac:grpSpMkLst>
            <pc:docMk/>
            <pc:sldMk cId="0" sldId="271"/>
            <ac:grpSpMk id="155" creationId="{46CC3BC5-5B21-7755-0A4F-A41AC9D8A0F4}"/>
          </ac:grpSpMkLst>
        </pc:grpChg>
        <pc:grpChg chg="mod">
          <ac:chgData name="Aniket Chhabra" userId="598e0514-bef3-4e71-b6aa-f2edd6441cff" providerId="ADAL" clId="{E1032901-1DA4-4941-B011-F516E50845DD}" dt="2023-02-12T05:56:05.008" v="550"/>
          <ac:grpSpMkLst>
            <pc:docMk/>
            <pc:sldMk cId="0" sldId="271"/>
            <ac:grpSpMk id="164" creationId="{1E87DA4C-1AAF-E69F-466E-2BA396B269EF}"/>
          </ac:grpSpMkLst>
        </pc:grpChg>
        <pc:grpChg chg="mod">
          <ac:chgData name="Aniket Chhabra" userId="598e0514-bef3-4e71-b6aa-f2edd6441cff" providerId="ADAL" clId="{E1032901-1DA4-4941-B011-F516E50845DD}" dt="2023-02-12T05:56:09.339" v="559"/>
          <ac:grpSpMkLst>
            <pc:docMk/>
            <pc:sldMk cId="0" sldId="271"/>
            <ac:grpSpMk id="173" creationId="{B1EC15D1-37C2-41EA-7A43-97E4CD1A27F7}"/>
          </ac:grpSpMkLst>
        </pc:grpChg>
        <pc:grpChg chg="mod">
          <ac:chgData name="Aniket Chhabra" userId="598e0514-bef3-4e71-b6aa-f2edd6441cff" providerId="ADAL" clId="{E1032901-1DA4-4941-B011-F516E50845DD}" dt="2023-02-12T05:56:09.339" v="559"/>
          <ac:grpSpMkLst>
            <pc:docMk/>
            <pc:sldMk cId="0" sldId="271"/>
            <ac:grpSpMk id="174" creationId="{2B2BF238-7DE6-5C41-F434-74FCF2892BEB}"/>
          </ac:grpSpMkLst>
        </pc:grpChg>
        <pc:grpChg chg="mod">
          <ac:chgData name="Aniket Chhabra" userId="598e0514-bef3-4e71-b6aa-f2edd6441cff" providerId="ADAL" clId="{E1032901-1DA4-4941-B011-F516E50845DD}" dt="2023-02-12T05:56:10.960" v="564"/>
          <ac:grpSpMkLst>
            <pc:docMk/>
            <pc:sldMk cId="0" sldId="271"/>
            <ac:grpSpMk id="179" creationId="{FB143FA0-A26A-21E3-FF5A-7D7086678CFB}"/>
          </ac:grpSpMkLst>
        </pc:grpChg>
        <pc:grpChg chg="mod">
          <ac:chgData name="Aniket Chhabra" userId="598e0514-bef3-4e71-b6aa-f2edd6441cff" providerId="ADAL" clId="{E1032901-1DA4-4941-B011-F516E50845DD}" dt="2023-02-12T05:56:17.105" v="569"/>
          <ac:grpSpMkLst>
            <pc:docMk/>
            <pc:sldMk cId="0" sldId="271"/>
            <ac:grpSpMk id="184" creationId="{D88DDF70-E6CC-A458-ABDA-5DC6573C20EC}"/>
          </ac:grpSpMkLst>
        </pc:grpChg>
        <pc:grpChg chg="del mod">
          <ac:chgData name="Aniket Chhabra" userId="598e0514-bef3-4e71-b6aa-f2edd6441cff" providerId="ADAL" clId="{E1032901-1DA4-4941-B011-F516E50845DD}" dt="2023-02-12T05:56:32.462" v="579"/>
          <ac:grpSpMkLst>
            <pc:docMk/>
            <pc:sldMk cId="0" sldId="271"/>
            <ac:grpSpMk id="187" creationId="{715B8428-AEA7-0615-00BC-89CD74BE8B78}"/>
          </ac:grpSpMkLst>
        </pc:grpChg>
        <pc:grpChg chg="del mod">
          <ac:chgData name="Aniket Chhabra" userId="598e0514-bef3-4e71-b6aa-f2edd6441cff" providerId="ADAL" clId="{E1032901-1DA4-4941-B011-F516E50845DD}" dt="2023-02-12T05:56:32.462" v="579"/>
          <ac:grpSpMkLst>
            <pc:docMk/>
            <pc:sldMk cId="0" sldId="271"/>
            <ac:grpSpMk id="192" creationId="{D95FBD43-A055-E684-C40D-7AF1F7D61C0B}"/>
          </ac:grpSpMkLst>
        </pc:grpChg>
        <pc:grpChg chg="mod">
          <ac:chgData name="Aniket Chhabra" userId="598e0514-bef3-4e71-b6aa-f2edd6441cff" providerId="ADAL" clId="{E1032901-1DA4-4941-B011-F516E50845DD}" dt="2023-02-12T05:56:32.462" v="579"/>
          <ac:grpSpMkLst>
            <pc:docMk/>
            <pc:sldMk cId="0" sldId="271"/>
            <ac:grpSpMk id="194" creationId="{F8282000-2D72-D4A8-0D63-009A3E439F87}"/>
          </ac:grpSpMkLst>
        </pc:grpChg>
        <pc:grpChg chg="del mod">
          <ac:chgData name="Aniket Chhabra" userId="598e0514-bef3-4e71-b6aa-f2edd6441cff" providerId="ADAL" clId="{E1032901-1DA4-4941-B011-F516E50845DD}" dt="2023-02-12T05:56:45.982" v="587"/>
          <ac:grpSpMkLst>
            <pc:docMk/>
            <pc:sldMk cId="0" sldId="271"/>
            <ac:grpSpMk id="197" creationId="{4DFD00A6-1DEE-2C60-F389-1B06CE5D8705}"/>
          </ac:grpSpMkLst>
        </pc:grpChg>
        <pc:grpChg chg="del mod">
          <ac:chgData name="Aniket Chhabra" userId="598e0514-bef3-4e71-b6aa-f2edd6441cff" providerId="ADAL" clId="{E1032901-1DA4-4941-B011-F516E50845DD}" dt="2023-02-12T05:56:45.982" v="587"/>
          <ac:grpSpMkLst>
            <pc:docMk/>
            <pc:sldMk cId="0" sldId="271"/>
            <ac:grpSpMk id="200" creationId="{CB23055A-3CCA-6F30-392D-0FBC83E9F5F4}"/>
          </ac:grpSpMkLst>
        </pc:grpChg>
        <pc:grpChg chg="mod">
          <ac:chgData name="Aniket Chhabra" userId="598e0514-bef3-4e71-b6aa-f2edd6441cff" providerId="ADAL" clId="{E1032901-1DA4-4941-B011-F516E50845DD}" dt="2023-02-12T05:56:45.982" v="587"/>
          <ac:grpSpMkLst>
            <pc:docMk/>
            <pc:sldMk cId="0" sldId="271"/>
            <ac:grpSpMk id="202" creationId="{B40AD2B9-DABF-5524-E7EA-4CF0C561765B}"/>
          </ac:grpSpMkLst>
        </pc:grpChg>
        <pc:grpChg chg="mod">
          <ac:chgData name="Aniket Chhabra" userId="598e0514-bef3-4e71-b6aa-f2edd6441cff" providerId="ADAL" clId="{E1032901-1DA4-4941-B011-F516E50845DD}" dt="2023-02-12T05:56:49.879" v="590"/>
          <ac:grpSpMkLst>
            <pc:docMk/>
            <pc:sldMk cId="0" sldId="271"/>
            <ac:grpSpMk id="205" creationId="{D3AF8F0A-C5E8-B029-AB24-0AC73D9ADDB4}"/>
          </ac:grpSpMkLst>
        </pc:grpChg>
        <pc:grpChg chg="mod">
          <ac:chgData name="Aniket Chhabra" userId="598e0514-bef3-4e71-b6aa-f2edd6441cff" providerId="ADAL" clId="{E1032901-1DA4-4941-B011-F516E50845DD}" dt="2023-02-12T05:57:12.647" v="598"/>
          <ac:grpSpMkLst>
            <pc:docMk/>
            <pc:sldMk cId="0" sldId="271"/>
            <ac:grpSpMk id="213" creationId="{1A30E40B-2E0F-341E-F2E7-F589BDC0B72C}"/>
          </ac:grpSpMkLst>
        </pc:grpChg>
        <pc:inkChg chg="add mod">
          <ac:chgData name="Aniket Chhabra" userId="598e0514-bef3-4e71-b6aa-f2edd6441cff" providerId="ADAL" clId="{E1032901-1DA4-4941-B011-F516E50845DD}" dt="2023-02-12T05:54:32.422" v="427"/>
          <ac:inkMkLst>
            <pc:docMk/>
            <pc:sldMk cId="0" sldId="271"/>
            <ac:inkMk id="2" creationId="{1DACFA2A-54BD-1539-8E7E-5951DEB51792}"/>
          </ac:inkMkLst>
        </pc:inkChg>
        <pc:inkChg chg="add mod">
          <ac:chgData name="Aniket Chhabra" userId="598e0514-bef3-4e71-b6aa-f2edd6441cff" providerId="ADAL" clId="{E1032901-1DA4-4941-B011-F516E50845DD}" dt="2023-02-12T05:54:32.422" v="427"/>
          <ac:inkMkLst>
            <pc:docMk/>
            <pc:sldMk cId="0" sldId="271"/>
            <ac:inkMk id="3" creationId="{5154192B-EBA5-1673-DE28-39C06CFC9CD2}"/>
          </ac:inkMkLst>
        </pc:inkChg>
        <pc:inkChg chg="add">
          <ac:chgData name="Aniket Chhabra" userId="598e0514-bef3-4e71-b6aa-f2edd6441cff" providerId="ADAL" clId="{E1032901-1DA4-4941-B011-F516E50845DD}" dt="2023-02-12T05:54:33.394" v="428" actId="9405"/>
          <ac:inkMkLst>
            <pc:docMk/>
            <pc:sldMk cId="0" sldId="271"/>
            <ac:inkMk id="5" creationId="{E46507E2-3C70-6096-7F3B-CED04172C03B}"/>
          </ac:inkMkLst>
        </pc:inkChg>
        <pc:inkChg chg="add mod">
          <ac:chgData name="Aniket Chhabra" userId="598e0514-bef3-4e71-b6aa-f2edd6441cff" providerId="ADAL" clId="{E1032901-1DA4-4941-B011-F516E50845DD}" dt="2023-02-12T05:54:38.503" v="432"/>
          <ac:inkMkLst>
            <pc:docMk/>
            <pc:sldMk cId="0" sldId="271"/>
            <ac:inkMk id="6" creationId="{56ED9724-51FB-C1CF-F333-A67E5CEC553D}"/>
          </ac:inkMkLst>
        </pc:inkChg>
        <pc:inkChg chg="add mod">
          <ac:chgData name="Aniket Chhabra" userId="598e0514-bef3-4e71-b6aa-f2edd6441cff" providerId="ADAL" clId="{E1032901-1DA4-4941-B011-F516E50845DD}" dt="2023-02-12T05:54:38.503" v="432"/>
          <ac:inkMkLst>
            <pc:docMk/>
            <pc:sldMk cId="0" sldId="271"/>
            <ac:inkMk id="7" creationId="{E4245A82-B5E0-D25B-6074-CB81DA95DD3E}"/>
          </ac:inkMkLst>
        </pc:inkChg>
        <pc:inkChg chg="add">
          <ac:chgData name="Aniket Chhabra" userId="598e0514-bef3-4e71-b6aa-f2edd6441cff" providerId="ADAL" clId="{E1032901-1DA4-4941-B011-F516E50845DD}" dt="2023-02-12T05:54:37.855" v="431" actId="9405"/>
          <ac:inkMkLst>
            <pc:docMk/>
            <pc:sldMk cId="0" sldId="271"/>
            <ac:inkMk id="8" creationId="{CABCC9BA-3911-3978-2C65-E679AA9969C2}"/>
          </ac:inkMkLst>
        </pc:inkChg>
        <pc:inkChg chg="add del mod">
          <ac:chgData name="Aniket Chhabra" userId="598e0514-bef3-4e71-b6aa-f2edd6441cff" providerId="ADAL" clId="{E1032901-1DA4-4941-B011-F516E50845DD}" dt="2023-02-12T05:55:27.658" v="508"/>
          <ac:inkMkLst>
            <pc:docMk/>
            <pc:sldMk cId="0" sldId="271"/>
            <ac:inkMk id="10" creationId="{FB0C4455-FA59-E760-43F4-C7AF5E97BF0D}"/>
          </ac:inkMkLst>
        </pc:inkChg>
        <pc:inkChg chg="add del mod">
          <ac:chgData name="Aniket Chhabra" userId="598e0514-bef3-4e71-b6aa-f2edd6441cff" providerId="ADAL" clId="{E1032901-1DA4-4941-B011-F516E50845DD}" dt="2023-02-12T05:55:27.659" v="509"/>
          <ac:inkMkLst>
            <pc:docMk/>
            <pc:sldMk cId="0" sldId="271"/>
            <ac:inkMk id="11" creationId="{BA10E546-CC8F-2941-F9BD-934811C42F7D}"/>
          </ac:inkMkLst>
        </pc:inkChg>
        <pc:inkChg chg="add del mod">
          <ac:chgData name="Aniket Chhabra" userId="598e0514-bef3-4e71-b6aa-f2edd6441cff" providerId="ADAL" clId="{E1032901-1DA4-4941-B011-F516E50845DD}" dt="2023-02-12T05:55:27.659" v="511"/>
          <ac:inkMkLst>
            <pc:docMk/>
            <pc:sldMk cId="0" sldId="271"/>
            <ac:inkMk id="12" creationId="{C1A48D24-FA54-36FF-0FB1-34538531F387}"/>
          </ac:inkMkLst>
        </pc:inkChg>
        <pc:inkChg chg="add del mod">
          <ac:chgData name="Aniket Chhabra" userId="598e0514-bef3-4e71-b6aa-f2edd6441cff" providerId="ADAL" clId="{E1032901-1DA4-4941-B011-F516E50845DD}" dt="2023-02-12T05:55:27.658" v="507"/>
          <ac:inkMkLst>
            <pc:docMk/>
            <pc:sldMk cId="0" sldId="271"/>
            <ac:inkMk id="13" creationId="{D61DE708-C63B-1039-1AC9-5453F893B4CB}"/>
          </ac:inkMkLst>
        </pc:inkChg>
        <pc:inkChg chg="add del mod">
          <ac:chgData name="Aniket Chhabra" userId="598e0514-bef3-4e71-b6aa-f2edd6441cff" providerId="ADAL" clId="{E1032901-1DA4-4941-B011-F516E50845DD}" dt="2023-02-12T05:55:27.658" v="506"/>
          <ac:inkMkLst>
            <pc:docMk/>
            <pc:sldMk cId="0" sldId="271"/>
            <ac:inkMk id="14" creationId="{D7D23986-EA2A-FB7D-0138-D9FB761D065D}"/>
          </ac:inkMkLst>
        </pc:inkChg>
        <pc:inkChg chg="add del mod">
          <ac:chgData name="Aniket Chhabra" userId="598e0514-bef3-4e71-b6aa-f2edd6441cff" providerId="ADAL" clId="{E1032901-1DA4-4941-B011-F516E50845DD}" dt="2023-02-12T05:55:27.659" v="513"/>
          <ac:inkMkLst>
            <pc:docMk/>
            <pc:sldMk cId="0" sldId="271"/>
            <ac:inkMk id="15" creationId="{CFCEF334-4E4F-8948-2810-052B3C745F7F}"/>
          </ac:inkMkLst>
        </pc:inkChg>
        <pc:inkChg chg="add del mod">
          <ac:chgData name="Aniket Chhabra" userId="598e0514-bef3-4e71-b6aa-f2edd6441cff" providerId="ADAL" clId="{E1032901-1DA4-4941-B011-F516E50845DD}" dt="2023-02-12T05:55:27.659" v="510"/>
          <ac:inkMkLst>
            <pc:docMk/>
            <pc:sldMk cId="0" sldId="271"/>
            <ac:inkMk id="16" creationId="{F1B777BC-0CF7-212D-28D4-CBB675801D21}"/>
          </ac:inkMkLst>
        </pc:inkChg>
        <pc:inkChg chg="add del mod">
          <ac:chgData name="Aniket Chhabra" userId="598e0514-bef3-4e71-b6aa-f2edd6441cff" providerId="ADAL" clId="{E1032901-1DA4-4941-B011-F516E50845DD}" dt="2023-02-12T05:55:27.659" v="512"/>
          <ac:inkMkLst>
            <pc:docMk/>
            <pc:sldMk cId="0" sldId="271"/>
            <ac:inkMk id="17" creationId="{EE108DE3-97E6-7040-F162-3D839AD6C51E}"/>
          </ac:inkMkLst>
        </pc:inkChg>
        <pc:inkChg chg="add del mod">
          <ac:chgData name="Aniket Chhabra" userId="598e0514-bef3-4e71-b6aa-f2edd6441cff" providerId="ADAL" clId="{E1032901-1DA4-4941-B011-F516E50845DD}" dt="2023-02-12T05:55:25.969" v="501"/>
          <ac:inkMkLst>
            <pc:docMk/>
            <pc:sldMk cId="0" sldId="271"/>
            <ac:inkMk id="18" creationId="{D40171B2-1BB2-EAE3-F142-7A78B25673DD}"/>
          </ac:inkMkLst>
        </pc:inkChg>
        <pc:inkChg chg="add del mod">
          <ac:chgData name="Aniket Chhabra" userId="598e0514-bef3-4e71-b6aa-f2edd6441cff" providerId="ADAL" clId="{E1032901-1DA4-4941-B011-F516E50845DD}" dt="2023-02-12T05:55:25.969" v="502"/>
          <ac:inkMkLst>
            <pc:docMk/>
            <pc:sldMk cId="0" sldId="271"/>
            <ac:inkMk id="19" creationId="{05979C4F-6F9C-6244-BD24-5FA8BC43F8C9}"/>
          </ac:inkMkLst>
        </pc:inkChg>
        <pc:inkChg chg="add del mod">
          <ac:chgData name="Aniket Chhabra" userId="598e0514-bef3-4e71-b6aa-f2edd6441cff" providerId="ADAL" clId="{E1032901-1DA4-4941-B011-F516E50845DD}" dt="2023-02-12T05:55:25.785" v="496"/>
          <ac:inkMkLst>
            <pc:docMk/>
            <pc:sldMk cId="0" sldId="271"/>
            <ac:inkMk id="20" creationId="{A0E5D98A-35D8-8097-10D8-3D8BCD2B4CCB}"/>
          </ac:inkMkLst>
        </pc:inkChg>
        <pc:inkChg chg="add del mod">
          <ac:chgData name="Aniket Chhabra" userId="598e0514-bef3-4e71-b6aa-f2edd6441cff" providerId="ADAL" clId="{E1032901-1DA4-4941-B011-F516E50845DD}" dt="2023-02-12T05:55:25.785" v="498"/>
          <ac:inkMkLst>
            <pc:docMk/>
            <pc:sldMk cId="0" sldId="271"/>
            <ac:inkMk id="21" creationId="{258D0248-455D-682C-465E-DC33341FD3B2}"/>
          </ac:inkMkLst>
        </pc:inkChg>
        <pc:inkChg chg="add del mod">
          <ac:chgData name="Aniket Chhabra" userId="598e0514-bef3-4e71-b6aa-f2edd6441cff" providerId="ADAL" clId="{E1032901-1DA4-4941-B011-F516E50845DD}" dt="2023-02-12T05:55:25.785" v="497"/>
          <ac:inkMkLst>
            <pc:docMk/>
            <pc:sldMk cId="0" sldId="271"/>
            <ac:inkMk id="22" creationId="{32329034-5616-2ECB-283B-C688A83F19D9}"/>
          </ac:inkMkLst>
        </pc:inkChg>
        <pc:inkChg chg="add del mod">
          <ac:chgData name="Aniket Chhabra" userId="598e0514-bef3-4e71-b6aa-f2edd6441cff" providerId="ADAL" clId="{E1032901-1DA4-4941-B011-F516E50845DD}" dt="2023-02-12T05:55:25.784" v="495"/>
          <ac:inkMkLst>
            <pc:docMk/>
            <pc:sldMk cId="0" sldId="271"/>
            <ac:inkMk id="23" creationId="{6B10A16A-0494-DD10-AC4D-9692336EEA2C}"/>
          </ac:inkMkLst>
        </pc:inkChg>
        <pc:inkChg chg="add del mod">
          <ac:chgData name="Aniket Chhabra" userId="598e0514-bef3-4e71-b6aa-f2edd6441cff" providerId="ADAL" clId="{E1032901-1DA4-4941-B011-F516E50845DD}" dt="2023-02-12T05:55:25.785" v="499"/>
          <ac:inkMkLst>
            <pc:docMk/>
            <pc:sldMk cId="0" sldId="271"/>
            <ac:inkMk id="24" creationId="{A6BB0989-030C-BD41-8824-1A5C9C5EE5B3}"/>
          </ac:inkMkLst>
        </pc:inkChg>
        <pc:inkChg chg="add del mod">
          <ac:chgData name="Aniket Chhabra" userId="598e0514-bef3-4e71-b6aa-f2edd6441cff" providerId="ADAL" clId="{E1032901-1DA4-4941-B011-F516E50845DD}" dt="2023-02-12T05:55:25.785" v="500"/>
          <ac:inkMkLst>
            <pc:docMk/>
            <pc:sldMk cId="0" sldId="271"/>
            <ac:inkMk id="25" creationId="{CE8B8732-C460-0EAC-7840-34EE6BF18FBD}"/>
          </ac:inkMkLst>
        </pc:inkChg>
        <pc:inkChg chg="add del mod">
          <ac:chgData name="Aniket Chhabra" userId="598e0514-bef3-4e71-b6aa-f2edd6441cff" providerId="ADAL" clId="{E1032901-1DA4-4941-B011-F516E50845DD}" dt="2023-02-12T05:55:27.111" v="505"/>
          <ac:inkMkLst>
            <pc:docMk/>
            <pc:sldMk cId="0" sldId="271"/>
            <ac:inkMk id="26" creationId="{FCA571FB-6BCC-1269-DE2C-AEE31EFB3844}"/>
          </ac:inkMkLst>
        </pc:inkChg>
        <pc:inkChg chg="add del mod">
          <ac:chgData name="Aniket Chhabra" userId="598e0514-bef3-4e71-b6aa-f2edd6441cff" providerId="ADAL" clId="{E1032901-1DA4-4941-B011-F516E50845DD}" dt="2023-02-12T05:55:27.111" v="504"/>
          <ac:inkMkLst>
            <pc:docMk/>
            <pc:sldMk cId="0" sldId="271"/>
            <ac:inkMk id="27" creationId="{1FFEA77E-5210-4BEB-7148-FB6D9A868F3E}"/>
          </ac:inkMkLst>
        </pc:inkChg>
        <pc:inkChg chg="add del mod">
          <ac:chgData name="Aniket Chhabra" userId="598e0514-bef3-4e71-b6aa-f2edd6441cff" providerId="ADAL" clId="{E1032901-1DA4-4941-B011-F516E50845DD}" dt="2023-02-12T05:55:27.111" v="503"/>
          <ac:inkMkLst>
            <pc:docMk/>
            <pc:sldMk cId="0" sldId="271"/>
            <ac:inkMk id="28" creationId="{68166308-141D-7759-42C0-87837BB29815}"/>
          </ac:inkMkLst>
        </pc:inkChg>
        <pc:inkChg chg="add mod">
          <ac:chgData name="Aniket Chhabra" userId="598e0514-bef3-4e71-b6aa-f2edd6441cff" providerId="ADAL" clId="{E1032901-1DA4-4941-B011-F516E50845DD}" dt="2023-02-12T05:55:02.886" v="460"/>
          <ac:inkMkLst>
            <pc:docMk/>
            <pc:sldMk cId="0" sldId="271"/>
            <ac:inkMk id="30" creationId="{8BADC94B-1343-516D-8C66-E1B51905F344}"/>
          </ac:inkMkLst>
        </pc:inkChg>
        <pc:inkChg chg="add mod">
          <ac:chgData name="Aniket Chhabra" userId="598e0514-bef3-4e71-b6aa-f2edd6441cff" providerId="ADAL" clId="{E1032901-1DA4-4941-B011-F516E50845DD}" dt="2023-02-12T05:55:02.886" v="460"/>
          <ac:inkMkLst>
            <pc:docMk/>
            <pc:sldMk cId="0" sldId="271"/>
            <ac:inkMk id="31" creationId="{834A610E-5046-541D-F8A6-424BBB569280}"/>
          </ac:inkMkLst>
        </pc:inkChg>
        <pc:inkChg chg="add mod">
          <ac:chgData name="Aniket Chhabra" userId="598e0514-bef3-4e71-b6aa-f2edd6441cff" providerId="ADAL" clId="{E1032901-1DA4-4941-B011-F516E50845DD}" dt="2023-02-12T05:55:02.886" v="460"/>
          <ac:inkMkLst>
            <pc:docMk/>
            <pc:sldMk cId="0" sldId="271"/>
            <ac:inkMk id="32" creationId="{0109374F-5A38-36CD-78F4-D655EAD48FFB}"/>
          </ac:inkMkLst>
        </pc:inkChg>
        <pc:inkChg chg="add mod">
          <ac:chgData name="Aniket Chhabra" userId="598e0514-bef3-4e71-b6aa-f2edd6441cff" providerId="ADAL" clId="{E1032901-1DA4-4941-B011-F516E50845DD}" dt="2023-02-12T05:55:05.741" v="468"/>
          <ac:inkMkLst>
            <pc:docMk/>
            <pc:sldMk cId="0" sldId="271"/>
            <ac:inkMk id="34" creationId="{B818FDAE-D669-FAC6-924B-1492B98BC5DE}"/>
          </ac:inkMkLst>
        </pc:inkChg>
        <pc:inkChg chg="add mod">
          <ac:chgData name="Aniket Chhabra" userId="598e0514-bef3-4e71-b6aa-f2edd6441cff" providerId="ADAL" clId="{E1032901-1DA4-4941-B011-F516E50845DD}" dt="2023-02-12T05:55:05.741" v="468"/>
          <ac:inkMkLst>
            <pc:docMk/>
            <pc:sldMk cId="0" sldId="271"/>
            <ac:inkMk id="35" creationId="{67E698AA-7272-E9B2-7F73-A201839024D0}"/>
          </ac:inkMkLst>
        </pc:inkChg>
        <pc:inkChg chg="add mod">
          <ac:chgData name="Aniket Chhabra" userId="598e0514-bef3-4e71-b6aa-f2edd6441cff" providerId="ADAL" clId="{E1032901-1DA4-4941-B011-F516E50845DD}" dt="2023-02-12T05:55:05.741" v="468"/>
          <ac:inkMkLst>
            <pc:docMk/>
            <pc:sldMk cId="0" sldId="271"/>
            <ac:inkMk id="36" creationId="{8BFA4E7E-F685-4713-B99F-D8545549F707}"/>
          </ac:inkMkLst>
        </pc:inkChg>
        <pc:inkChg chg="add del mod">
          <ac:chgData name="Aniket Chhabra" userId="598e0514-bef3-4e71-b6aa-f2edd6441cff" providerId="ADAL" clId="{E1032901-1DA4-4941-B011-F516E50845DD}" dt="2023-02-12T05:55:06.311" v="469" actId="9405"/>
          <ac:inkMkLst>
            <pc:docMk/>
            <pc:sldMk cId="0" sldId="271"/>
            <ac:inkMk id="37" creationId="{D31DF956-C231-0D42-8234-FA12AA46E26B}"/>
          </ac:inkMkLst>
        </pc:inkChg>
        <pc:inkChg chg="add del mod">
          <ac:chgData name="Aniket Chhabra" userId="598e0514-bef3-4e71-b6aa-f2edd6441cff" providerId="ADAL" clId="{E1032901-1DA4-4941-B011-F516E50845DD}" dt="2023-02-12T05:55:05.741" v="468"/>
          <ac:inkMkLst>
            <pc:docMk/>
            <pc:sldMk cId="0" sldId="271"/>
            <ac:inkMk id="38" creationId="{0B2D77F6-48C7-67ED-48A9-242174DDDD15}"/>
          </ac:inkMkLst>
        </pc:inkChg>
        <pc:inkChg chg="add mod">
          <ac:chgData name="Aniket Chhabra" userId="598e0514-bef3-4e71-b6aa-f2edd6441cff" providerId="ADAL" clId="{E1032901-1DA4-4941-B011-F516E50845DD}" dt="2023-02-12T05:55:11.359" v="477"/>
          <ac:inkMkLst>
            <pc:docMk/>
            <pc:sldMk cId="0" sldId="271"/>
            <ac:inkMk id="40" creationId="{B2E78A05-4834-7760-07CC-59BC135A4709}"/>
          </ac:inkMkLst>
        </pc:inkChg>
        <pc:inkChg chg="add mod">
          <ac:chgData name="Aniket Chhabra" userId="598e0514-bef3-4e71-b6aa-f2edd6441cff" providerId="ADAL" clId="{E1032901-1DA4-4941-B011-F516E50845DD}" dt="2023-02-12T05:55:11.359" v="477"/>
          <ac:inkMkLst>
            <pc:docMk/>
            <pc:sldMk cId="0" sldId="271"/>
            <ac:inkMk id="41" creationId="{B22089E7-5855-2F89-1C57-84A3262A0255}"/>
          </ac:inkMkLst>
        </pc:inkChg>
        <pc:inkChg chg="add mod">
          <ac:chgData name="Aniket Chhabra" userId="598e0514-bef3-4e71-b6aa-f2edd6441cff" providerId="ADAL" clId="{E1032901-1DA4-4941-B011-F516E50845DD}" dt="2023-02-12T05:55:11.359" v="477"/>
          <ac:inkMkLst>
            <pc:docMk/>
            <pc:sldMk cId="0" sldId="271"/>
            <ac:inkMk id="42" creationId="{DD2D461F-550D-C878-8CBC-5FD15097B3CE}"/>
          </ac:inkMkLst>
        </pc:inkChg>
        <pc:inkChg chg="add mod">
          <ac:chgData name="Aniket Chhabra" userId="598e0514-bef3-4e71-b6aa-f2edd6441cff" providerId="ADAL" clId="{E1032901-1DA4-4941-B011-F516E50845DD}" dt="2023-02-12T05:55:11.359" v="477"/>
          <ac:inkMkLst>
            <pc:docMk/>
            <pc:sldMk cId="0" sldId="271"/>
            <ac:inkMk id="43" creationId="{79E1C601-F482-2A98-441A-4ED94A51D5D4}"/>
          </ac:inkMkLst>
        </pc:inkChg>
        <pc:inkChg chg="add mod">
          <ac:chgData name="Aniket Chhabra" userId="598e0514-bef3-4e71-b6aa-f2edd6441cff" providerId="ADAL" clId="{E1032901-1DA4-4941-B011-F516E50845DD}" dt="2023-02-12T05:55:11.359" v="477"/>
          <ac:inkMkLst>
            <pc:docMk/>
            <pc:sldMk cId="0" sldId="271"/>
            <ac:inkMk id="44" creationId="{3A3BF3DC-AC75-0187-1E25-3BD23673206F}"/>
          </ac:inkMkLst>
        </pc:inkChg>
        <pc:inkChg chg="add mod">
          <ac:chgData name="Aniket Chhabra" userId="598e0514-bef3-4e71-b6aa-f2edd6441cff" providerId="ADAL" clId="{E1032901-1DA4-4941-B011-F516E50845DD}" dt="2023-02-12T05:55:11.359" v="477"/>
          <ac:inkMkLst>
            <pc:docMk/>
            <pc:sldMk cId="0" sldId="271"/>
            <ac:inkMk id="45" creationId="{96B43374-5D04-005F-222F-A2656514DD03}"/>
          </ac:inkMkLst>
        </pc:inkChg>
        <pc:inkChg chg="add mod">
          <ac:chgData name="Aniket Chhabra" userId="598e0514-bef3-4e71-b6aa-f2edd6441cff" providerId="ADAL" clId="{E1032901-1DA4-4941-B011-F516E50845DD}" dt="2023-02-12T05:55:11.359" v="477"/>
          <ac:inkMkLst>
            <pc:docMk/>
            <pc:sldMk cId="0" sldId="271"/>
            <ac:inkMk id="46" creationId="{D5F662D2-58BB-4653-D709-909142976E4F}"/>
          </ac:inkMkLst>
        </pc:inkChg>
        <pc:inkChg chg="add mod">
          <ac:chgData name="Aniket Chhabra" userId="598e0514-bef3-4e71-b6aa-f2edd6441cff" providerId="ADAL" clId="{E1032901-1DA4-4941-B011-F516E50845DD}" dt="2023-02-12T05:55:21.128" v="488"/>
          <ac:inkMkLst>
            <pc:docMk/>
            <pc:sldMk cId="0" sldId="271"/>
            <ac:inkMk id="50" creationId="{1818BED5-8760-9A8D-BC1D-B16E293F5022}"/>
          </ac:inkMkLst>
        </pc:inkChg>
        <pc:inkChg chg="add mod">
          <ac:chgData name="Aniket Chhabra" userId="598e0514-bef3-4e71-b6aa-f2edd6441cff" providerId="ADAL" clId="{E1032901-1DA4-4941-B011-F516E50845DD}" dt="2023-02-12T05:55:21.128" v="488"/>
          <ac:inkMkLst>
            <pc:docMk/>
            <pc:sldMk cId="0" sldId="271"/>
            <ac:inkMk id="51" creationId="{4282219F-5927-1624-5078-E071976FF27E}"/>
          </ac:inkMkLst>
        </pc:inkChg>
        <pc:inkChg chg="add mod">
          <ac:chgData name="Aniket Chhabra" userId="598e0514-bef3-4e71-b6aa-f2edd6441cff" providerId="ADAL" clId="{E1032901-1DA4-4941-B011-F516E50845DD}" dt="2023-02-12T05:55:21.128" v="488"/>
          <ac:inkMkLst>
            <pc:docMk/>
            <pc:sldMk cId="0" sldId="271"/>
            <ac:inkMk id="52" creationId="{83977F3B-55C5-BA1F-52B9-5B93DA8B7155}"/>
          </ac:inkMkLst>
        </pc:inkChg>
        <pc:inkChg chg="add mod">
          <ac:chgData name="Aniket Chhabra" userId="598e0514-bef3-4e71-b6aa-f2edd6441cff" providerId="ADAL" clId="{E1032901-1DA4-4941-B011-F516E50845DD}" dt="2023-02-12T05:55:21.128" v="488"/>
          <ac:inkMkLst>
            <pc:docMk/>
            <pc:sldMk cId="0" sldId="271"/>
            <ac:inkMk id="53" creationId="{FEF06522-D7C9-672A-A0E7-21ACF4114584}"/>
          </ac:inkMkLst>
        </pc:inkChg>
        <pc:inkChg chg="add mod">
          <ac:chgData name="Aniket Chhabra" userId="598e0514-bef3-4e71-b6aa-f2edd6441cff" providerId="ADAL" clId="{E1032901-1DA4-4941-B011-F516E50845DD}" dt="2023-02-12T05:55:21.128" v="488"/>
          <ac:inkMkLst>
            <pc:docMk/>
            <pc:sldMk cId="0" sldId="271"/>
            <ac:inkMk id="54" creationId="{E29ABC8B-3A7C-B100-FC56-25B6F5C6A8F7}"/>
          </ac:inkMkLst>
        </pc:inkChg>
        <pc:inkChg chg="add del mod">
          <ac:chgData name="Aniket Chhabra" userId="598e0514-bef3-4e71-b6aa-f2edd6441cff" providerId="ADAL" clId="{E1032901-1DA4-4941-B011-F516E50845DD}" dt="2023-02-12T05:55:21.128" v="488"/>
          <ac:inkMkLst>
            <pc:docMk/>
            <pc:sldMk cId="0" sldId="271"/>
            <ac:inkMk id="55" creationId="{9F77FCEE-D661-AB76-1512-64A7B176308C}"/>
          </ac:inkMkLst>
        </pc:inkChg>
        <pc:inkChg chg="add del">
          <ac:chgData name="Aniket Chhabra" userId="598e0514-bef3-4e71-b6aa-f2edd6441cff" providerId="ADAL" clId="{E1032901-1DA4-4941-B011-F516E50845DD}" dt="2023-02-12T05:55:20.615" v="485" actId="9405"/>
          <ac:inkMkLst>
            <pc:docMk/>
            <pc:sldMk cId="0" sldId="271"/>
            <ac:inkMk id="56" creationId="{A06FF949-D139-6557-83E5-09DBD7372D33}"/>
          </ac:inkMkLst>
        </pc:inkChg>
        <pc:inkChg chg="add mod">
          <ac:chgData name="Aniket Chhabra" userId="598e0514-bef3-4e71-b6aa-f2edd6441cff" providerId="ADAL" clId="{E1032901-1DA4-4941-B011-F516E50845DD}" dt="2023-02-12T05:55:24.429" v="494"/>
          <ac:inkMkLst>
            <pc:docMk/>
            <pc:sldMk cId="0" sldId="271"/>
            <ac:inkMk id="58" creationId="{39016EB1-C9CD-3740-C638-96B75DD913BC}"/>
          </ac:inkMkLst>
        </pc:inkChg>
        <pc:inkChg chg="add mod">
          <ac:chgData name="Aniket Chhabra" userId="598e0514-bef3-4e71-b6aa-f2edd6441cff" providerId="ADAL" clId="{E1032901-1DA4-4941-B011-F516E50845DD}" dt="2023-02-12T05:55:24.429" v="494"/>
          <ac:inkMkLst>
            <pc:docMk/>
            <pc:sldMk cId="0" sldId="271"/>
            <ac:inkMk id="59" creationId="{E3A21DB7-D3D4-31FC-9B59-A4D8DBC7D8AF}"/>
          </ac:inkMkLst>
        </pc:inkChg>
        <pc:inkChg chg="add mod">
          <ac:chgData name="Aniket Chhabra" userId="598e0514-bef3-4e71-b6aa-f2edd6441cff" providerId="ADAL" clId="{E1032901-1DA4-4941-B011-F516E50845DD}" dt="2023-02-12T05:55:24.429" v="494"/>
          <ac:inkMkLst>
            <pc:docMk/>
            <pc:sldMk cId="0" sldId="271"/>
            <ac:inkMk id="60" creationId="{40A22FA2-B553-8B68-FF84-B45F4CE23000}"/>
          </ac:inkMkLst>
        </pc:inkChg>
        <pc:inkChg chg="add mod">
          <ac:chgData name="Aniket Chhabra" userId="598e0514-bef3-4e71-b6aa-f2edd6441cff" providerId="ADAL" clId="{E1032901-1DA4-4941-B011-F516E50845DD}" dt="2023-02-12T05:55:24.429" v="494"/>
          <ac:inkMkLst>
            <pc:docMk/>
            <pc:sldMk cId="0" sldId="271"/>
            <ac:inkMk id="61" creationId="{6E86FAF7-8372-6EB2-9353-3758B6B73AEE}"/>
          </ac:inkMkLst>
        </pc:inkChg>
        <pc:inkChg chg="add mod">
          <ac:chgData name="Aniket Chhabra" userId="598e0514-bef3-4e71-b6aa-f2edd6441cff" providerId="ADAL" clId="{E1032901-1DA4-4941-B011-F516E50845DD}" dt="2023-02-12T05:55:24.429" v="494"/>
          <ac:inkMkLst>
            <pc:docMk/>
            <pc:sldMk cId="0" sldId="271"/>
            <ac:inkMk id="62" creationId="{ACFBFF2F-B213-1310-8A88-DB78FE68D04F}"/>
          </ac:inkMkLst>
        </pc:inkChg>
        <pc:inkChg chg="add mod">
          <ac:chgData name="Aniket Chhabra" userId="598e0514-bef3-4e71-b6aa-f2edd6441cff" providerId="ADAL" clId="{E1032901-1DA4-4941-B011-F516E50845DD}" dt="2023-02-12T05:55:32.200" v="516"/>
          <ac:inkMkLst>
            <pc:docMk/>
            <pc:sldMk cId="0" sldId="271"/>
            <ac:inkMk id="128" creationId="{E1FAA34B-F0E5-142C-9CD4-826A526645B7}"/>
          </ac:inkMkLst>
        </pc:inkChg>
        <pc:inkChg chg="add mod">
          <ac:chgData name="Aniket Chhabra" userId="598e0514-bef3-4e71-b6aa-f2edd6441cff" providerId="ADAL" clId="{E1032901-1DA4-4941-B011-F516E50845DD}" dt="2023-02-12T05:55:32.200" v="516"/>
          <ac:inkMkLst>
            <pc:docMk/>
            <pc:sldMk cId="0" sldId="271"/>
            <ac:inkMk id="129" creationId="{AA2229C4-F4FA-6B35-7C5D-D1F0D8BAA354}"/>
          </ac:inkMkLst>
        </pc:inkChg>
        <pc:inkChg chg="add">
          <ac:chgData name="Aniket Chhabra" userId="598e0514-bef3-4e71-b6aa-f2edd6441cff" providerId="ADAL" clId="{E1032901-1DA4-4941-B011-F516E50845DD}" dt="2023-02-12T05:55:36.550" v="517" actId="9405"/>
          <ac:inkMkLst>
            <pc:docMk/>
            <pc:sldMk cId="0" sldId="271"/>
            <ac:inkMk id="131" creationId="{3E33500B-9FAD-3015-44F4-C7DEE0943171}"/>
          </ac:inkMkLst>
        </pc:inkChg>
        <pc:inkChg chg="add mod">
          <ac:chgData name="Aniket Chhabra" userId="598e0514-bef3-4e71-b6aa-f2edd6441cff" providerId="ADAL" clId="{E1032901-1DA4-4941-B011-F516E50845DD}" dt="2023-02-12T05:55:47.016" v="533"/>
          <ac:inkMkLst>
            <pc:docMk/>
            <pc:sldMk cId="0" sldId="271"/>
            <ac:inkMk id="132" creationId="{413DA702-02A7-C376-184A-F1B0655B341B}"/>
          </ac:inkMkLst>
        </pc:inkChg>
        <pc:inkChg chg="add mod">
          <ac:chgData name="Aniket Chhabra" userId="598e0514-bef3-4e71-b6aa-f2edd6441cff" providerId="ADAL" clId="{E1032901-1DA4-4941-B011-F516E50845DD}" dt="2023-02-12T05:55:47.016" v="533"/>
          <ac:inkMkLst>
            <pc:docMk/>
            <pc:sldMk cId="0" sldId="271"/>
            <ac:inkMk id="133" creationId="{1D1A83A3-05C6-581B-BF5E-6BC45716FADA}"/>
          </ac:inkMkLst>
        </pc:inkChg>
        <pc:inkChg chg="add mod">
          <ac:chgData name="Aniket Chhabra" userId="598e0514-bef3-4e71-b6aa-f2edd6441cff" providerId="ADAL" clId="{E1032901-1DA4-4941-B011-F516E50845DD}" dt="2023-02-12T05:55:47.016" v="533"/>
          <ac:inkMkLst>
            <pc:docMk/>
            <pc:sldMk cId="0" sldId="271"/>
            <ac:inkMk id="134" creationId="{10566BDF-3CB5-9FA9-DB14-1AB47942F3EA}"/>
          </ac:inkMkLst>
        </pc:inkChg>
        <pc:inkChg chg="add mod">
          <ac:chgData name="Aniket Chhabra" userId="598e0514-bef3-4e71-b6aa-f2edd6441cff" providerId="ADAL" clId="{E1032901-1DA4-4941-B011-F516E50845DD}" dt="2023-02-12T05:55:47.016" v="533"/>
          <ac:inkMkLst>
            <pc:docMk/>
            <pc:sldMk cId="0" sldId="271"/>
            <ac:inkMk id="135" creationId="{0DB3161A-6645-D22A-9BC3-7AEA6CE40DDB}"/>
          </ac:inkMkLst>
        </pc:inkChg>
        <pc:inkChg chg="add mod">
          <ac:chgData name="Aniket Chhabra" userId="598e0514-bef3-4e71-b6aa-f2edd6441cff" providerId="ADAL" clId="{E1032901-1DA4-4941-B011-F516E50845DD}" dt="2023-02-12T05:55:47.016" v="533"/>
          <ac:inkMkLst>
            <pc:docMk/>
            <pc:sldMk cId="0" sldId="271"/>
            <ac:inkMk id="136" creationId="{368BA03F-DEBE-9FDA-A7A4-A41E81B9F467}"/>
          </ac:inkMkLst>
        </pc:inkChg>
        <pc:inkChg chg="add mod">
          <ac:chgData name="Aniket Chhabra" userId="598e0514-bef3-4e71-b6aa-f2edd6441cff" providerId="ADAL" clId="{E1032901-1DA4-4941-B011-F516E50845DD}" dt="2023-02-12T05:55:47.016" v="533"/>
          <ac:inkMkLst>
            <pc:docMk/>
            <pc:sldMk cId="0" sldId="271"/>
            <ac:inkMk id="137" creationId="{F55F38C4-E220-8211-535F-F6F01F1C61CC}"/>
          </ac:inkMkLst>
        </pc:inkChg>
        <pc:inkChg chg="add mod">
          <ac:chgData name="Aniket Chhabra" userId="598e0514-bef3-4e71-b6aa-f2edd6441cff" providerId="ADAL" clId="{E1032901-1DA4-4941-B011-F516E50845DD}" dt="2023-02-12T05:55:47.016" v="533"/>
          <ac:inkMkLst>
            <pc:docMk/>
            <pc:sldMk cId="0" sldId="271"/>
            <ac:inkMk id="138" creationId="{600544B8-85F4-C30B-F80E-577559B3BD40}"/>
          </ac:inkMkLst>
        </pc:inkChg>
        <pc:inkChg chg="add mod">
          <ac:chgData name="Aniket Chhabra" userId="598e0514-bef3-4e71-b6aa-f2edd6441cff" providerId="ADAL" clId="{E1032901-1DA4-4941-B011-F516E50845DD}" dt="2023-02-12T05:55:47.016" v="533"/>
          <ac:inkMkLst>
            <pc:docMk/>
            <pc:sldMk cId="0" sldId="271"/>
            <ac:inkMk id="139" creationId="{2453924B-6F23-50C8-73B6-FA89F0C8C257}"/>
          </ac:inkMkLst>
        </pc:inkChg>
        <pc:inkChg chg="add mod">
          <ac:chgData name="Aniket Chhabra" userId="598e0514-bef3-4e71-b6aa-f2edd6441cff" providerId="ADAL" clId="{E1032901-1DA4-4941-B011-F516E50845DD}" dt="2023-02-12T05:55:47.016" v="533"/>
          <ac:inkMkLst>
            <pc:docMk/>
            <pc:sldMk cId="0" sldId="271"/>
            <ac:inkMk id="140" creationId="{ABC06788-A0F6-FC83-40A9-72D19B92299C}"/>
          </ac:inkMkLst>
        </pc:inkChg>
        <pc:inkChg chg="add mod">
          <ac:chgData name="Aniket Chhabra" userId="598e0514-bef3-4e71-b6aa-f2edd6441cff" providerId="ADAL" clId="{E1032901-1DA4-4941-B011-F516E50845DD}" dt="2023-02-12T05:55:47.016" v="533"/>
          <ac:inkMkLst>
            <pc:docMk/>
            <pc:sldMk cId="0" sldId="271"/>
            <ac:inkMk id="141" creationId="{9D5BD731-3061-1848-541B-BCB37CFC2A08}"/>
          </ac:inkMkLst>
        </pc:inkChg>
        <pc:inkChg chg="add mod">
          <ac:chgData name="Aniket Chhabra" userId="598e0514-bef3-4e71-b6aa-f2edd6441cff" providerId="ADAL" clId="{E1032901-1DA4-4941-B011-F516E50845DD}" dt="2023-02-12T05:55:47.016" v="533"/>
          <ac:inkMkLst>
            <pc:docMk/>
            <pc:sldMk cId="0" sldId="271"/>
            <ac:inkMk id="142" creationId="{AA010777-9789-6F89-577F-2E35F2022F96}"/>
          </ac:inkMkLst>
        </pc:inkChg>
        <pc:inkChg chg="add mod">
          <ac:chgData name="Aniket Chhabra" userId="598e0514-bef3-4e71-b6aa-f2edd6441cff" providerId="ADAL" clId="{E1032901-1DA4-4941-B011-F516E50845DD}" dt="2023-02-12T05:55:47.016" v="533"/>
          <ac:inkMkLst>
            <pc:docMk/>
            <pc:sldMk cId="0" sldId="271"/>
            <ac:inkMk id="143" creationId="{BBFAC1E0-C0ED-EB5C-37E5-8B717725CD04}"/>
          </ac:inkMkLst>
        </pc:inkChg>
        <pc:inkChg chg="add mod">
          <ac:chgData name="Aniket Chhabra" userId="598e0514-bef3-4e71-b6aa-f2edd6441cff" providerId="ADAL" clId="{E1032901-1DA4-4941-B011-F516E50845DD}" dt="2023-02-12T05:55:47.016" v="533"/>
          <ac:inkMkLst>
            <pc:docMk/>
            <pc:sldMk cId="0" sldId="271"/>
            <ac:inkMk id="144" creationId="{8EB7637D-D523-16A5-974C-41DEA9E38B93}"/>
          </ac:inkMkLst>
        </pc:inkChg>
        <pc:inkChg chg="add mod">
          <ac:chgData name="Aniket Chhabra" userId="598e0514-bef3-4e71-b6aa-f2edd6441cff" providerId="ADAL" clId="{E1032901-1DA4-4941-B011-F516E50845DD}" dt="2023-02-12T05:55:47.016" v="533"/>
          <ac:inkMkLst>
            <pc:docMk/>
            <pc:sldMk cId="0" sldId="271"/>
            <ac:inkMk id="145" creationId="{0CC070CF-0C3D-C7C5-E6D3-23DD87E22BCB}"/>
          </ac:inkMkLst>
        </pc:inkChg>
        <pc:inkChg chg="add mod">
          <ac:chgData name="Aniket Chhabra" userId="598e0514-bef3-4e71-b6aa-f2edd6441cff" providerId="ADAL" clId="{E1032901-1DA4-4941-B011-F516E50845DD}" dt="2023-02-12T05:55:47.016" v="533"/>
          <ac:inkMkLst>
            <pc:docMk/>
            <pc:sldMk cId="0" sldId="271"/>
            <ac:inkMk id="146" creationId="{BD3B188A-1448-321A-6A54-E06FC2D5E56E}"/>
          </ac:inkMkLst>
        </pc:inkChg>
        <pc:inkChg chg="add mod">
          <ac:chgData name="Aniket Chhabra" userId="598e0514-bef3-4e71-b6aa-f2edd6441cff" providerId="ADAL" clId="{E1032901-1DA4-4941-B011-F516E50845DD}" dt="2023-02-12T05:55:49.965" v="540"/>
          <ac:inkMkLst>
            <pc:docMk/>
            <pc:sldMk cId="0" sldId="271"/>
            <ac:inkMk id="148" creationId="{6E3D2299-A9BA-FD93-B27B-B3BED6797038}"/>
          </ac:inkMkLst>
        </pc:inkChg>
        <pc:inkChg chg="add mod">
          <ac:chgData name="Aniket Chhabra" userId="598e0514-bef3-4e71-b6aa-f2edd6441cff" providerId="ADAL" clId="{E1032901-1DA4-4941-B011-F516E50845DD}" dt="2023-02-12T05:55:49.965" v="540"/>
          <ac:inkMkLst>
            <pc:docMk/>
            <pc:sldMk cId="0" sldId="271"/>
            <ac:inkMk id="149" creationId="{BCED28AB-61D1-FC9A-8CC6-3CDBF2CBB46F}"/>
          </ac:inkMkLst>
        </pc:inkChg>
        <pc:inkChg chg="add mod">
          <ac:chgData name="Aniket Chhabra" userId="598e0514-bef3-4e71-b6aa-f2edd6441cff" providerId="ADAL" clId="{E1032901-1DA4-4941-B011-F516E50845DD}" dt="2023-02-12T05:55:49.965" v="540"/>
          <ac:inkMkLst>
            <pc:docMk/>
            <pc:sldMk cId="0" sldId="271"/>
            <ac:inkMk id="150" creationId="{7DF665F8-AA7B-D192-C95A-520F940DB962}"/>
          </ac:inkMkLst>
        </pc:inkChg>
        <pc:inkChg chg="add mod">
          <ac:chgData name="Aniket Chhabra" userId="598e0514-bef3-4e71-b6aa-f2edd6441cff" providerId="ADAL" clId="{E1032901-1DA4-4941-B011-F516E50845DD}" dt="2023-02-12T05:55:49.965" v="540"/>
          <ac:inkMkLst>
            <pc:docMk/>
            <pc:sldMk cId="0" sldId="271"/>
            <ac:inkMk id="151" creationId="{EC5B0BA4-EB3C-9386-E7FD-76551B8B54F3}"/>
          </ac:inkMkLst>
        </pc:inkChg>
        <pc:inkChg chg="add mod">
          <ac:chgData name="Aniket Chhabra" userId="598e0514-bef3-4e71-b6aa-f2edd6441cff" providerId="ADAL" clId="{E1032901-1DA4-4941-B011-F516E50845DD}" dt="2023-02-12T05:55:49.965" v="540"/>
          <ac:inkMkLst>
            <pc:docMk/>
            <pc:sldMk cId="0" sldId="271"/>
            <ac:inkMk id="152" creationId="{634C5442-3E85-AC6B-BD93-F6AB9080C305}"/>
          </ac:inkMkLst>
        </pc:inkChg>
        <pc:inkChg chg="add mod">
          <ac:chgData name="Aniket Chhabra" userId="598e0514-bef3-4e71-b6aa-f2edd6441cff" providerId="ADAL" clId="{E1032901-1DA4-4941-B011-F516E50845DD}" dt="2023-02-12T05:55:49.965" v="540"/>
          <ac:inkMkLst>
            <pc:docMk/>
            <pc:sldMk cId="0" sldId="271"/>
            <ac:inkMk id="153" creationId="{83EA5695-ADF7-2FAB-DCE9-1FBF24AAAA48}"/>
          </ac:inkMkLst>
        </pc:inkChg>
        <pc:inkChg chg="add mod">
          <ac:chgData name="Aniket Chhabra" userId="598e0514-bef3-4e71-b6aa-f2edd6441cff" providerId="ADAL" clId="{E1032901-1DA4-4941-B011-F516E50845DD}" dt="2023-02-12T05:56:05.008" v="550"/>
          <ac:inkMkLst>
            <pc:docMk/>
            <pc:sldMk cId="0" sldId="271"/>
            <ac:inkMk id="156" creationId="{290B9AAE-E085-B681-64F7-6098A3B502B0}"/>
          </ac:inkMkLst>
        </pc:inkChg>
        <pc:inkChg chg="add mod">
          <ac:chgData name="Aniket Chhabra" userId="598e0514-bef3-4e71-b6aa-f2edd6441cff" providerId="ADAL" clId="{E1032901-1DA4-4941-B011-F516E50845DD}" dt="2023-02-12T05:56:05.008" v="550"/>
          <ac:inkMkLst>
            <pc:docMk/>
            <pc:sldMk cId="0" sldId="271"/>
            <ac:inkMk id="157" creationId="{9E117923-F519-2B42-D216-C17FA25610D6}"/>
          </ac:inkMkLst>
        </pc:inkChg>
        <pc:inkChg chg="add mod">
          <ac:chgData name="Aniket Chhabra" userId="598e0514-bef3-4e71-b6aa-f2edd6441cff" providerId="ADAL" clId="{E1032901-1DA4-4941-B011-F516E50845DD}" dt="2023-02-12T05:56:05.008" v="550"/>
          <ac:inkMkLst>
            <pc:docMk/>
            <pc:sldMk cId="0" sldId="271"/>
            <ac:inkMk id="158" creationId="{0D529EA6-6974-AC2E-701B-62F690E851D6}"/>
          </ac:inkMkLst>
        </pc:inkChg>
        <pc:inkChg chg="add mod">
          <ac:chgData name="Aniket Chhabra" userId="598e0514-bef3-4e71-b6aa-f2edd6441cff" providerId="ADAL" clId="{E1032901-1DA4-4941-B011-F516E50845DD}" dt="2023-02-12T05:56:05.008" v="550"/>
          <ac:inkMkLst>
            <pc:docMk/>
            <pc:sldMk cId="0" sldId="271"/>
            <ac:inkMk id="160" creationId="{F556B6FB-EF1E-5FA1-5037-BBFF17AB092C}"/>
          </ac:inkMkLst>
        </pc:inkChg>
        <pc:inkChg chg="add mod">
          <ac:chgData name="Aniket Chhabra" userId="598e0514-bef3-4e71-b6aa-f2edd6441cff" providerId="ADAL" clId="{E1032901-1DA4-4941-B011-F516E50845DD}" dt="2023-02-12T05:56:05.008" v="550"/>
          <ac:inkMkLst>
            <pc:docMk/>
            <pc:sldMk cId="0" sldId="271"/>
            <ac:inkMk id="162" creationId="{2C8F0A6F-D435-AE92-8519-65E594F802B9}"/>
          </ac:inkMkLst>
        </pc:inkChg>
        <pc:inkChg chg="add del">
          <ac:chgData name="Aniket Chhabra" userId="598e0514-bef3-4e71-b6aa-f2edd6441cff" providerId="ADAL" clId="{E1032901-1DA4-4941-B011-F516E50845DD}" dt="2023-02-12T05:56:05.008" v="550"/>
          <ac:inkMkLst>
            <pc:docMk/>
            <pc:sldMk cId="0" sldId="271"/>
            <ac:inkMk id="163" creationId="{2486CC13-6258-5158-1706-848B1A023727}"/>
          </ac:inkMkLst>
        </pc:inkChg>
        <pc:inkChg chg="add mod">
          <ac:chgData name="Aniket Chhabra" userId="598e0514-bef3-4e71-b6aa-f2edd6441cff" providerId="ADAL" clId="{E1032901-1DA4-4941-B011-F516E50845DD}" dt="2023-02-12T05:56:09.339" v="559"/>
          <ac:inkMkLst>
            <pc:docMk/>
            <pc:sldMk cId="0" sldId="271"/>
            <ac:inkMk id="165" creationId="{D7EE48BB-8B36-397F-28C4-3054B323F7D6}"/>
          </ac:inkMkLst>
        </pc:inkChg>
        <pc:inkChg chg="add mod">
          <ac:chgData name="Aniket Chhabra" userId="598e0514-bef3-4e71-b6aa-f2edd6441cff" providerId="ADAL" clId="{E1032901-1DA4-4941-B011-F516E50845DD}" dt="2023-02-12T05:56:09.339" v="559"/>
          <ac:inkMkLst>
            <pc:docMk/>
            <pc:sldMk cId="0" sldId="271"/>
            <ac:inkMk id="166" creationId="{12E57D72-D6C9-F987-BEDC-FB987F5BF7C6}"/>
          </ac:inkMkLst>
        </pc:inkChg>
        <pc:inkChg chg="add mod">
          <ac:chgData name="Aniket Chhabra" userId="598e0514-bef3-4e71-b6aa-f2edd6441cff" providerId="ADAL" clId="{E1032901-1DA4-4941-B011-F516E50845DD}" dt="2023-02-12T05:56:09.339" v="559"/>
          <ac:inkMkLst>
            <pc:docMk/>
            <pc:sldMk cId="0" sldId="271"/>
            <ac:inkMk id="167" creationId="{615B838B-F301-F7CC-C329-CBB8AC214D23}"/>
          </ac:inkMkLst>
        </pc:inkChg>
        <pc:inkChg chg="add mod">
          <ac:chgData name="Aniket Chhabra" userId="598e0514-bef3-4e71-b6aa-f2edd6441cff" providerId="ADAL" clId="{E1032901-1DA4-4941-B011-F516E50845DD}" dt="2023-02-12T05:56:09.339" v="559"/>
          <ac:inkMkLst>
            <pc:docMk/>
            <pc:sldMk cId="0" sldId="271"/>
            <ac:inkMk id="168" creationId="{BB10F2ED-03EF-7C90-A00A-6F4B289C56DE}"/>
          </ac:inkMkLst>
        </pc:inkChg>
        <pc:inkChg chg="add mod">
          <ac:chgData name="Aniket Chhabra" userId="598e0514-bef3-4e71-b6aa-f2edd6441cff" providerId="ADAL" clId="{E1032901-1DA4-4941-B011-F516E50845DD}" dt="2023-02-12T05:56:09.339" v="559"/>
          <ac:inkMkLst>
            <pc:docMk/>
            <pc:sldMk cId="0" sldId="271"/>
            <ac:inkMk id="169" creationId="{1439AF74-E041-EC25-BB1D-FDD1F7A4B195}"/>
          </ac:inkMkLst>
        </pc:inkChg>
        <pc:inkChg chg="add mod">
          <ac:chgData name="Aniket Chhabra" userId="598e0514-bef3-4e71-b6aa-f2edd6441cff" providerId="ADAL" clId="{E1032901-1DA4-4941-B011-F516E50845DD}" dt="2023-02-12T05:56:09.339" v="559"/>
          <ac:inkMkLst>
            <pc:docMk/>
            <pc:sldMk cId="0" sldId="271"/>
            <ac:inkMk id="170" creationId="{A0C841C4-A7EC-BDE4-E578-088E025E0922}"/>
          </ac:inkMkLst>
        </pc:inkChg>
        <pc:inkChg chg="add mod">
          <ac:chgData name="Aniket Chhabra" userId="598e0514-bef3-4e71-b6aa-f2edd6441cff" providerId="ADAL" clId="{E1032901-1DA4-4941-B011-F516E50845DD}" dt="2023-02-12T05:56:09.339" v="559"/>
          <ac:inkMkLst>
            <pc:docMk/>
            <pc:sldMk cId="0" sldId="271"/>
            <ac:inkMk id="171" creationId="{96CED147-FB0A-DF85-F71F-A458771CFF85}"/>
          </ac:inkMkLst>
        </pc:inkChg>
        <pc:inkChg chg="add mod">
          <ac:chgData name="Aniket Chhabra" userId="598e0514-bef3-4e71-b6aa-f2edd6441cff" providerId="ADAL" clId="{E1032901-1DA4-4941-B011-F516E50845DD}" dt="2023-02-12T05:56:10.960" v="564"/>
          <ac:inkMkLst>
            <pc:docMk/>
            <pc:sldMk cId="0" sldId="271"/>
            <ac:inkMk id="172" creationId="{6784A18C-0BCF-0834-7FAF-134F66B5CC52}"/>
          </ac:inkMkLst>
        </pc:inkChg>
        <pc:inkChg chg="add mod">
          <ac:chgData name="Aniket Chhabra" userId="598e0514-bef3-4e71-b6aa-f2edd6441cff" providerId="ADAL" clId="{E1032901-1DA4-4941-B011-F516E50845DD}" dt="2023-02-12T05:56:10.960" v="564"/>
          <ac:inkMkLst>
            <pc:docMk/>
            <pc:sldMk cId="0" sldId="271"/>
            <ac:inkMk id="175" creationId="{5F2362B2-AB67-9498-45F5-0B0F20132862}"/>
          </ac:inkMkLst>
        </pc:inkChg>
        <pc:inkChg chg="add mod">
          <ac:chgData name="Aniket Chhabra" userId="598e0514-bef3-4e71-b6aa-f2edd6441cff" providerId="ADAL" clId="{E1032901-1DA4-4941-B011-F516E50845DD}" dt="2023-02-12T05:56:10.960" v="564"/>
          <ac:inkMkLst>
            <pc:docMk/>
            <pc:sldMk cId="0" sldId="271"/>
            <ac:inkMk id="176" creationId="{FDBFC02B-C870-967B-9976-99FA82174D5D}"/>
          </ac:inkMkLst>
        </pc:inkChg>
        <pc:inkChg chg="add mod">
          <ac:chgData name="Aniket Chhabra" userId="598e0514-bef3-4e71-b6aa-f2edd6441cff" providerId="ADAL" clId="{E1032901-1DA4-4941-B011-F516E50845DD}" dt="2023-02-12T05:56:10.960" v="564"/>
          <ac:inkMkLst>
            <pc:docMk/>
            <pc:sldMk cId="0" sldId="271"/>
            <ac:inkMk id="177" creationId="{47D64E2E-8B0D-B0B4-25DE-1820DDC87678}"/>
          </ac:inkMkLst>
        </pc:inkChg>
        <pc:inkChg chg="add mod">
          <ac:chgData name="Aniket Chhabra" userId="598e0514-bef3-4e71-b6aa-f2edd6441cff" providerId="ADAL" clId="{E1032901-1DA4-4941-B011-F516E50845DD}" dt="2023-02-12T05:56:10.960" v="564"/>
          <ac:inkMkLst>
            <pc:docMk/>
            <pc:sldMk cId="0" sldId="271"/>
            <ac:inkMk id="178" creationId="{0349131B-99CF-E0A1-41B5-11494D530A26}"/>
          </ac:inkMkLst>
        </pc:inkChg>
        <pc:inkChg chg="add">
          <ac:chgData name="Aniket Chhabra" userId="598e0514-bef3-4e71-b6aa-f2edd6441cff" providerId="ADAL" clId="{E1032901-1DA4-4941-B011-F516E50845DD}" dt="2023-02-12T05:56:11.186" v="565" actId="9405"/>
          <ac:inkMkLst>
            <pc:docMk/>
            <pc:sldMk cId="0" sldId="271"/>
            <ac:inkMk id="180" creationId="{357CB51C-1E2B-1629-8EA9-DC3CB66EBA0C}"/>
          </ac:inkMkLst>
        </pc:inkChg>
        <pc:inkChg chg="add mod">
          <ac:chgData name="Aniket Chhabra" userId="598e0514-bef3-4e71-b6aa-f2edd6441cff" providerId="ADAL" clId="{E1032901-1DA4-4941-B011-F516E50845DD}" dt="2023-02-12T05:56:17.105" v="569"/>
          <ac:inkMkLst>
            <pc:docMk/>
            <pc:sldMk cId="0" sldId="271"/>
            <ac:inkMk id="181" creationId="{B12764D6-A553-ACF7-3C49-A145B095D484}"/>
          </ac:inkMkLst>
        </pc:inkChg>
        <pc:inkChg chg="add mod">
          <ac:chgData name="Aniket Chhabra" userId="598e0514-bef3-4e71-b6aa-f2edd6441cff" providerId="ADAL" clId="{E1032901-1DA4-4941-B011-F516E50845DD}" dt="2023-02-12T05:56:17.105" v="569"/>
          <ac:inkMkLst>
            <pc:docMk/>
            <pc:sldMk cId="0" sldId="271"/>
            <ac:inkMk id="182" creationId="{B03562D9-93D1-40DB-92B5-12BC52F4CB9C}"/>
          </ac:inkMkLst>
        </pc:inkChg>
        <pc:inkChg chg="add mod">
          <ac:chgData name="Aniket Chhabra" userId="598e0514-bef3-4e71-b6aa-f2edd6441cff" providerId="ADAL" clId="{E1032901-1DA4-4941-B011-F516E50845DD}" dt="2023-02-12T05:56:17.105" v="569"/>
          <ac:inkMkLst>
            <pc:docMk/>
            <pc:sldMk cId="0" sldId="271"/>
            <ac:inkMk id="183" creationId="{AA34963A-EF80-E317-1CF0-995F50EC3FFC}"/>
          </ac:inkMkLst>
        </pc:inkChg>
        <pc:inkChg chg="add mod">
          <ac:chgData name="Aniket Chhabra" userId="598e0514-bef3-4e71-b6aa-f2edd6441cff" providerId="ADAL" clId="{E1032901-1DA4-4941-B011-F516E50845DD}" dt="2023-02-12T05:56:32.462" v="579"/>
          <ac:inkMkLst>
            <pc:docMk/>
            <pc:sldMk cId="0" sldId="271"/>
            <ac:inkMk id="185" creationId="{B8757BC3-1F46-87C6-1B49-B40886F69686}"/>
          </ac:inkMkLst>
        </pc:inkChg>
        <pc:inkChg chg="add mod">
          <ac:chgData name="Aniket Chhabra" userId="598e0514-bef3-4e71-b6aa-f2edd6441cff" providerId="ADAL" clId="{E1032901-1DA4-4941-B011-F516E50845DD}" dt="2023-02-12T05:56:32.462" v="579"/>
          <ac:inkMkLst>
            <pc:docMk/>
            <pc:sldMk cId="0" sldId="271"/>
            <ac:inkMk id="186" creationId="{2248DBF5-D7D8-AF17-8CF9-11A6291666AE}"/>
          </ac:inkMkLst>
        </pc:inkChg>
        <pc:inkChg chg="add mod">
          <ac:chgData name="Aniket Chhabra" userId="598e0514-bef3-4e71-b6aa-f2edd6441cff" providerId="ADAL" clId="{E1032901-1DA4-4941-B011-F516E50845DD}" dt="2023-02-12T05:56:32.462" v="579"/>
          <ac:inkMkLst>
            <pc:docMk/>
            <pc:sldMk cId="0" sldId="271"/>
            <ac:inkMk id="188" creationId="{1F0FCBE3-77EC-DEF4-33C0-2C5C6BD1F5F9}"/>
          </ac:inkMkLst>
        </pc:inkChg>
        <pc:inkChg chg="add mod">
          <ac:chgData name="Aniket Chhabra" userId="598e0514-bef3-4e71-b6aa-f2edd6441cff" providerId="ADAL" clId="{E1032901-1DA4-4941-B011-F516E50845DD}" dt="2023-02-12T05:56:32.462" v="579"/>
          <ac:inkMkLst>
            <pc:docMk/>
            <pc:sldMk cId="0" sldId="271"/>
            <ac:inkMk id="189" creationId="{A25F87E3-37FD-AF8B-E2FD-EEBB6597859C}"/>
          </ac:inkMkLst>
        </pc:inkChg>
        <pc:inkChg chg="add mod">
          <ac:chgData name="Aniket Chhabra" userId="598e0514-bef3-4e71-b6aa-f2edd6441cff" providerId="ADAL" clId="{E1032901-1DA4-4941-B011-F516E50845DD}" dt="2023-02-12T05:56:32.462" v="579"/>
          <ac:inkMkLst>
            <pc:docMk/>
            <pc:sldMk cId="0" sldId="271"/>
            <ac:inkMk id="190" creationId="{F9ABA7A3-FFDB-6C80-DE65-3A01C409CA6A}"/>
          </ac:inkMkLst>
        </pc:inkChg>
        <pc:inkChg chg="add mod">
          <ac:chgData name="Aniket Chhabra" userId="598e0514-bef3-4e71-b6aa-f2edd6441cff" providerId="ADAL" clId="{E1032901-1DA4-4941-B011-F516E50845DD}" dt="2023-02-12T05:56:32.462" v="579"/>
          <ac:inkMkLst>
            <pc:docMk/>
            <pc:sldMk cId="0" sldId="271"/>
            <ac:inkMk id="191" creationId="{E332C323-D063-D7A5-23D1-11D9A6028420}"/>
          </ac:inkMkLst>
        </pc:inkChg>
        <pc:inkChg chg="add mod">
          <ac:chgData name="Aniket Chhabra" userId="598e0514-bef3-4e71-b6aa-f2edd6441cff" providerId="ADAL" clId="{E1032901-1DA4-4941-B011-F516E50845DD}" dt="2023-02-12T05:56:32.462" v="579"/>
          <ac:inkMkLst>
            <pc:docMk/>
            <pc:sldMk cId="0" sldId="271"/>
            <ac:inkMk id="193" creationId="{3BB39D2F-EF95-259D-AA2D-87543AECA6C7}"/>
          </ac:inkMkLst>
        </pc:inkChg>
        <pc:inkChg chg="add mod">
          <ac:chgData name="Aniket Chhabra" userId="598e0514-bef3-4e71-b6aa-f2edd6441cff" providerId="ADAL" clId="{E1032901-1DA4-4941-B011-F516E50845DD}" dt="2023-02-12T05:56:45.982" v="587"/>
          <ac:inkMkLst>
            <pc:docMk/>
            <pc:sldMk cId="0" sldId="271"/>
            <ac:inkMk id="195" creationId="{A07A2381-04F2-6BCD-140B-62C18D8103A6}"/>
          </ac:inkMkLst>
        </pc:inkChg>
        <pc:inkChg chg="add mod">
          <ac:chgData name="Aniket Chhabra" userId="598e0514-bef3-4e71-b6aa-f2edd6441cff" providerId="ADAL" clId="{E1032901-1DA4-4941-B011-F516E50845DD}" dt="2023-02-12T05:56:45.982" v="587"/>
          <ac:inkMkLst>
            <pc:docMk/>
            <pc:sldMk cId="0" sldId="271"/>
            <ac:inkMk id="196" creationId="{47C9A8BD-B3DF-2BCB-E2A5-77D56305EB13}"/>
          </ac:inkMkLst>
        </pc:inkChg>
        <pc:inkChg chg="add mod">
          <ac:chgData name="Aniket Chhabra" userId="598e0514-bef3-4e71-b6aa-f2edd6441cff" providerId="ADAL" clId="{E1032901-1DA4-4941-B011-F516E50845DD}" dt="2023-02-12T05:56:45.982" v="587"/>
          <ac:inkMkLst>
            <pc:docMk/>
            <pc:sldMk cId="0" sldId="271"/>
            <ac:inkMk id="198" creationId="{F9355B25-3981-43A1-4E47-2A6E6380F0F3}"/>
          </ac:inkMkLst>
        </pc:inkChg>
        <pc:inkChg chg="add mod">
          <ac:chgData name="Aniket Chhabra" userId="598e0514-bef3-4e71-b6aa-f2edd6441cff" providerId="ADAL" clId="{E1032901-1DA4-4941-B011-F516E50845DD}" dt="2023-02-12T05:56:45.982" v="587"/>
          <ac:inkMkLst>
            <pc:docMk/>
            <pc:sldMk cId="0" sldId="271"/>
            <ac:inkMk id="199" creationId="{AC3B4882-76D7-E0A3-A0A9-412B3A4CFE24}"/>
          </ac:inkMkLst>
        </pc:inkChg>
        <pc:inkChg chg="add mod">
          <ac:chgData name="Aniket Chhabra" userId="598e0514-bef3-4e71-b6aa-f2edd6441cff" providerId="ADAL" clId="{E1032901-1DA4-4941-B011-F516E50845DD}" dt="2023-02-12T05:56:45.982" v="587"/>
          <ac:inkMkLst>
            <pc:docMk/>
            <pc:sldMk cId="0" sldId="271"/>
            <ac:inkMk id="201" creationId="{16761D32-8A68-D384-3AEF-8EF225A5D428}"/>
          </ac:inkMkLst>
        </pc:inkChg>
        <pc:inkChg chg="add mod">
          <ac:chgData name="Aniket Chhabra" userId="598e0514-bef3-4e71-b6aa-f2edd6441cff" providerId="ADAL" clId="{E1032901-1DA4-4941-B011-F516E50845DD}" dt="2023-02-12T05:56:49.879" v="590"/>
          <ac:inkMkLst>
            <pc:docMk/>
            <pc:sldMk cId="0" sldId="271"/>
            <ac:inkMk id="203" creationId="{5A73CC63-770B-774A-C642-C22DFFC2DFB3}"/>
          </ac:inkMkLst>
        </pc:inkChg>
        <pc:inkChg chg="add mod">
          <ac:chgData name="Aniket Chhabra" userId="598e0514-bef3-4e71-b6aa-f2edd6441cff" providerId="ADAL" clId="{E1032901-1DA4-4941-B011-F516E50845DD}" dt="2023-02-12T05:56:49.879" v="590"/>
          <ac:inkMkLst>
            <pc:docMk/>
            <pc:sldMk cId="0" sldId="271"/>
            <ac:inkMk id="204" creationId="{EDBE41DD-85C0-A7FD-B1A3-2256D79DC3B8}"/>
          </ac:inkMkLst>
        </pc:inkChg>
        <pc:inkChg chg="add mod">
          <ac:chgData name="Aniket Chhabra" userId="598e0514-bef3-4e71-b6aa-f2edd6441cff" providerId="ADAL" clId="{E1032901-1DA4-4941-B011-F516E50845DD}" dt="2023-02-12T05:57:12.647" v="598"/>
          <ac:inkMkLst>
            <pc:docMk/>
            <pc:sldMk cId="0" sldId="271"/>
            <ac:inkMk id="206" creationId="{734F900C-B46B-8B35-5606-633309957F5D}"/>
          </ac:inkMkLst>
        </pc:inkChg>
        <pc:inkChg chg="add mod">
          <ac:chgData name="Aniket Chhabra" userId="598e0514-bef3-4e71-b6aa-f2edd6441cff" providerId="ADAL" clId="{E1032901-1DA4-4941-B011-F516E50845DD}" dt="2023-02-12T05:57:12.647" v="598"/>
          <ac:inkMkLst>
            <pc:docMk/>
            <pc:sldMk cId="0" sldId="271"/>
            <ac:inkMk id="207" creationId="{65A14D9A-6E23-0D7C-DD7E-05E3B7CB3CF3}"/>
          </ac:inkMkLst>
        </pc:inkChg>
        <pc:inkChg chg="add mod">
          <ac:chgData name="Aniket Chhabra" userId="598e0514-bef3-4e71-b6aa-f2edd6441cff" providerId="ADAL" clId="{E1032901-1DA4-4941-B011-F516E50845DD}" dt="2023-02-12T05:57:12.647" v="598"/>
          <ac:inkMkLst>
            <pc:docMk/>
            <pc:sldMk cId="0" sldId="271"/>
            <ac:inkMk id="208" creationId="{84E32669-D757-A3D9-89C8-9EF645A70C20}"/>
          </ac:inkMkLst>
        </pc:inkChg>
        <pc:inkChg chg="add mod">
          <ac:chgData name="Aniket Chhabra" userId="598e0514-bef3-4e71-b6aa-f2edd6441cff" providerId="ADAL" clId="{E1032901-1DA4-4941-B011-F516E50845DD}" dt="2023-02-12T05:57:12.647" v="598"/>
          <ac:inkMkLst>
            <pc:docMk/>
            <pc:sldMk cId="0" sldId="271"/>
            <ac:inkMk id="209" creationId="{458CFF46-69B7-1909-76F4-82BF2E7AC72A}"/>
          </ac:inkMkLst>
        </pc:inkChg>
        <pc:inkChg chg="add mod">
          <ac:chgData name="Aniket Chhabra" userId="598e0514-bef3-4e71-b6aa-f2edd6441cff" providerId="ADAL" clId="{E1032901-1DA4-4941-B011-F516E50845DD}" dt="2023-02-12T05:57:12.647" v="598"/>
          <ac:inkMkLst>
            <pc:docMk/>
            <pc:sldMk cId="0" sldId="271"/>
            <ac:inkMk id="210" creationId="{91E33701-EBC9-AB3C-9BF6-EA897CCF5CF4}"/>
          </ac:inkMkLst>
        </pc:inkChg>
        <pc:inkChg chg="add">
          <ac:chgData name="Aniket Chhabra" userId="598e0514-bef3-4e71-b6aa-f2edd6441cff" providerId="ADAL" clId="{E1032901-1DA4-4941-B011-F516E50845DD}" dt="2023-02-12T05:57:11.525" v="596" actId="9405"/>
          <ac:inkMkLst>
            <pc:docMk/>
            <pc:sldMk cId="0" sldId="271"/>
            <ac:inkMk id="211" creationId="{F4AFD1A5-2047-B0FC-9087-24F4F1FF41FA}"/>
          </ac:inkMkLst>
        </pc:inkChg>
        <pc:inkChg chg="add">
          <ac:chgData name="Aniket Chhabra" userId="598e0514-bef3-4e71-b6aa-f2edd6441cff" providerId="ADAL" clId="{E1032901-1DA4-4941-B011-F516E50845DD}" dt="2023-02-12T05:57:11.716" v="597" actId="9405"/>
          <ac:inkMkLst>
            <pc:docMk/>
            <pc:sldMk cId="0" sldId="271"/>
            <ac:inkMk id="212" creationId="{D0F8C1E5-5385-9F48-3849-5EFCED223D03}"/>
          </ac:inkMkLst>
        </pc:inkChg>
      </pc:sldChg>
      <pc:sldChg chg="addSp modSp mod">
        <pc:chgData name="Aniket Chhabra" userId="598e0514-bef3-4e71-b6aa-f2edd6441cff" providerId="ADAL" clId="{E1032901-1DA4-4941-B011-F516E50845DD}" dt="2023-02-12T05:58:01.755" v="626" actId="9405"/>
        <pc:sldMkLst>
          <pc:docMk/>
          <pc:sldMk cId="0" sldId="272"/>
        </pc:sldMkLst>
        <pc:grpChg chg="mod">
          <ac:chgData name="Aniket Chhabra" userId="598e0514-bef3-4e71-b6aa-f2edd6441cff" providerId="ADAL" clId="{E1032901-1DA4-4941-B011-F516E50845DD}" dt="2023-02-12T05:57:38.795" v="611"/>
          <ac:grpSpMkLst>
            <pc:docMk/>
            <pc:sldMk cId="0" sldId="272"/>
            <ac:grpSpMk id="14" creationId="{71F0A1C9-2F89-8572-A164-D437CADB907B}"/>
          </ac:grpSpMkLst>
        </pc:grpChg>
        <pc:grpChg chg="mod">
          <ac:chgData name="Aniket Chhabra" userId="598e0514-bef3-4e71-b6aa-f2edd6441cff" providerId="ADAL" clId="{E1032901-1DA4-4941-B011-F516E50845DD}" dt="2023-02-12T05:57:48.349" v="617"/>
          <ac:grpSpMkLst>
            <pc:docMk/>
            <pc:sldMk cId="0" sldId="272"/>
            <ac:grpSpMk id="20" creationId="{DFAA7FF6-6B66-FA26-3351-2FA7FB7DC939}"/>
          </ac:grpSpMkLst>
        </pc:grpChg>
        <pc:grpChg chg="mod">
          <ac:chgData name="Aniket Chhabra" userId="598e0514-bef3-4e71-b6aa-f2edd6441cff" providerId="ADAL" clId="{E1032901-1DA4-4941-B011-F516E50845DD}" dt="2023-02-12T05:57:51.162" v="621"/>
          <ac:grpSpMkLst>
            <pc:docMk/>
            <pc:sldMk cId="0" sldId="272"/>
            <ac:grpSpMk id="24" creationId="{69E34156-9C4E-1B16-1687-53388EA08291}"/>
          </ac:grpSpMkLst>
        </pc:grpChg>
        <pc:inkChg chg="add">
          <ac:chgData name="Aniket Chhabra" userId="598e0514-bef3-4e71-b6aa-f2edd6441cff" providerId="ADAL" clId="{E1032901-1DA4-4941-B011-F516E50845DD}" dt="2023-02-12T05:57:32.232" v="599" actId="9405"/>
          <ac:inkMkLst>
            <pc:docMk/>
            <pc:sldMk cId="0" sldId="272"/>
            <ac:inkMk id="2" creationId="{D650193C-0931-5579-C6B6-A74B0974524E}"/>
          </ac:inkMkLst>
        </pc:inkChg>
        <pc:inkChg chg="add mod">
          <ac:chgData name="Aniket Chhabra" userId="598e0514-bef3-4e71-b6aa-f2edd6441cff" providerId="ADAL" clId="{E1032901-1DA4-4941-B011-F516E50845DD}" dt="2023-02-12T05:57:38.795" v="611"/>
          <ac:inkMkLst>
            <pc:docMk/>
            <pc:sldMk cId="0" sldId="272"/>
            <ac:inkMk id="3" creationId="{D39DD864-A8B9-FEDA-3273-258B17B0310C}"/>
          </ac:inkMkLst>
        </pc:inkChg>
        <pc:inkChg chg="add mod">
          <ac:chgData name="Aniket Chhabra" userId="598e0514-bef3-4e71-b6aa-f2edd6441cff" providerId="ADAL" clId="{E1032901-1DA4-4941-B011-F516E50845DD}" dt="2023-02-12T05:57:38.795" v="611"/>
          <ac:inkMkLst>
            <pc:docMk/>
            <pc:sldMk cId="0" sldId="272"/>
            <ac:inkMk id="4" creationId="{42FC7C3F-F427-3DDA-5DF9-ECF288EA4294}"/>
          </ac:inkMkLst>
        </pc:inkChg>
        <pc:inkChg chg="add mod">
          <ac:chgData name="Aniket Chhabra" userId="598e0514-bef3-4e71-b6aa-f2edd6441cff" providerId="ADAL" clId="{E1032901-1DA4-4941-B011-F516E50845DD}" dt="2023-02-12T05:57:38.795" v="611"/>
          <ac:inkMkLst>
            <pc:docMk/>
            <pc:sldMk cId="0" sldId="272"/>
            <ac:inkMk id="5" creationId="{D27C5E33-938B-2DF9-E18E-BDBB84D76440}"/>
          </ac:inkMkLst>
        </pc:inkChg>
        <pc:inkChg chg="add mod">
          <ac:chgData name="Aniket Chhabra" userId="598e0514-bef3-4e71-b6aa-f2edd6441cff" providerId="ADAL" clId="{E1032901-1DA4-4941-B011-F516E50845DD}" dt="2023-02-12T05:57:38.795" v="611"/>
          <ac:inkMkLst>
            <pc:docMk/>
            <pc:sldMk cId="0" sldId="272"/>
            <ac:inkMk id="6" creationId="{6D1B3C31-EA75-F0BE-EB49-9969941F4913}"/>
          </ac:inkMkLst>
        </pc:inkChg>
        <pc:inkChg chg="add mod">
          <ac:chgData name="Aniket Chhabra" userId="598e0514-bef3-4e71-b6aa-f2edd6441cff" providerId="ADAL" clId="{E1032901-1DA4-4941-B011-F516E50845DD}" dt="2023-02-12T05:57:38.795" v="611"/>
          <ac:inkMkLst>
            <pc:docMk/>
            <pc:sldMk cId="0" sldId="272"/>
            <ac:inkMk id="7" creationId="{4DCAFFBD-80C8-1725-C90C-36BE8141D924}"/>
          </ac:inkMkLst>
        </pc:inkChg>
        <pc:inkChg chg="add mod">
          <ac:chgData name="Aniket Chhabra" userId="598e0514-bef3-4e71-b6aa-f2edd6441cff" providerId="ADAL" clId="{E1032901-1DA4-4941-B011-F516E50845DD}" dt="2023-02-12T05:57:38.795" v="611"/>
          <ac:inkMkLst>
            <pc:docMk/>
            <pc:sldMk cId="0" sldId="272"/>
            <ac:inkMk id="8" creationId="{4907ADE3-404D-1789-6C98-F2E24C7F0F92}"/>
          </ac:inkMkLst>
        </pc:inkChg>
        <pc:inkChg chg="add mod">
          <ac:chgData name="Aniket Chhabra" userId="598e0514-bef3-4e71-b6aa-f2edd6441cff" providerId="ADAL" clId="{E1032901-1DA4-4941-B011-F516E50845DD}" dt="2023-02-12T05:57:38.795" v="611"/>
          <ac:inkMkLst>
            <pc:docMk/>
            <pc:sldMk cId="0" sldId="272"/>
            <ac:inkMk id="9" creationId="{18D47C79-0D3B-06FB-8E52-B0C55C8CB183}"/>
          </ac:inkMkLst>
        </pc:inkChg>
        <pc:inkChg chg="add mod">
          <ac:chgData name="Aniket Chhabra" userId="598e0514-bef3-4e71-b6aa-f2edd6441cff" providerId="ADAL" clId="{E1032901-1DA4-4941-B011-F516E50845DD}" dt="2023-02-12T05:57:38.795" v="611"/>
          <ac:inkMkLst>
            <pc:docMk/>
            <pc:sldMk cId="0" sldId="272"/>
            <ac:inkMk id="10" creationId="{7024DCD6-5BF1-9C2E-A8D2-6AE8794FAD94}"/>
          </ac:inkMkLst>
        </pc:inkChg>
        <pc:inkChg chg="add mod">
          <ac:chgData name="Aniket Chhabra" userId="598e0514-bef3-4e71-b6aa-f2edd6441cff" providerId="ADAL" clId="{E1032901-1DA4-4941-B011-F516E50845DD}" dt="2023-02-12T05:57:38.795" v="611"/>
          <ac:inkMkLst>
            <pc:docMk/>
            <pc:sldMk cId="0" sldId="272"/>
            <ac:inkMk id="11" creationId="{8CAFA502-2E43-3D34-5FE1-4AE86D6EBF62}"/>
          </ac:inkMkLst>
        </pc:inkChg>
        <pc:inkChg chg="add mod">
          <ac:chgData name="Aniket Chhabra" userId="598e0514-bef3-4e71-b6aa-f2edd6441cff" providerId="ADAL" clId="{E1032901-1DA4-4941-B011-F516E50845DD}" dt="2023-02-12T05:57:38.795" v="611"/>
          <ac:inkMkLst>
            <pc:docMk/>
            <pc:sldMk cId="0" sldId="272"/>
            <ac:inkMk id="12" creationId="{8F5DEA59-BA65-447B-686F-11C004E0A6DC}"/>
          </ac:inkMkLst>
        </pc:inkChg>
        <pc:inkChg chg="add mod">
          <ac:chgData name="Aniket Chhabra" userId="598e0514-bef3-4e71-b6aa-f2edd6441cff" providerId="ADAL" clId="{E1032901-1DA4-4941-B011-F516E50845DD}" dt="2023-02-12T05:57:38.795" v="611"/>
          <ac:inkMkLst>
            <pc:docMk/>
            <pc:sldMk cId="0" sldId="272"/>
            <ac:inkMk id="13" creationId="{65BB334B-AAF2-F9A8-86BA-588A6072FB59}"/>
          </ac:inkMkLst>
        </pc:inkChg>
        <pc:inkChg chg="add">
          <ac:chgData name="Aniket Chhabra" userId="598e0514-bef3-4e71-b6aa-f2edd6441cff" providerId="ADAL" clId="{E1032901-1DA4-4941-B011-F516E50845DD}" dt="2023-02-12T05:57:40.979" v="612" actId="9405"/>
          <ac:inkMkLst>
            <pc:docMk/>
            <pc:sldMk cId="0" sldId="272"/>
            <ac:inkMk id="15" creationId="{F100A3B7-716B-9E43-3F7F-53FB21C2866F}"/>
          </ac:inkMkLst>
        </pc:inkChg>
        <pc:inkChg chg="add mod">
          <ac:chgData name="Aniket Chhabra" userId="598e0514-bef3-4e71-b6aa-f2edd6441cff" providerId="ADAL" clId="{E1032901-1DA4-4941-B011-F516E50845DD}" dt="2023-02-12T05:57:48.349" v="617"/>
          <ac:inkMkLst>
            <pc:docMk/>
            <pc:sldMk cId="0" sldId="272"/>
            <ac:inkMk id="16" creationId="{D21AFDB9-50DF-81CA-3BD2-7E80A80E0B4A}"/>
          </ac:inkMkLst>
        </pc:inkChg>
        <pc:inkChg chg="add mod">
          <ac:chgData name="Aniket Chhabra" userId="598e0514-bef3-4e71-b6aa-f2edd6441cff" providerId="ADAL" clId="{E1032901-1DA4-4941-B011-F516E50845DD}" dt="2023-02-12T05:57:48.349" v="617"/>
          <ac:inkMkLst>
            <pc:docMk/>
            <pc:sldMk cId="0" sldId="272"/>
            <ac:inkMk id="17" creationId="{79D47545-391F-19A0-2CA5-A3F99C399854}"/>
          </ac:inkMkLst>
        </pc:inkChg>
        <pc:inkChg chg="add mod">
          <ac:chgData name="Aniket Chhabra" userId="598e0514-bef3-4e71-b6aa-f2edd6441cff" providerId="ADAL" clId="{E1032901-1DA4-4941-B011-F516E50845DD}" dt="2023-02-12T05:57:48.349" v="617"/>
          <ac:inkMkLst>
            <pc:docMk/>
            <pc:sldMk cId="0" sldId="272"/>
            <ac:inkMk id="18" creationId="{530FC421-BC26-7F82-9822-AECC5BC386C0}"/>
          </ac:inkMkLst>
        </pc:inkChg>
        <pc:inkChg chg="add mod">
          <ac:chgData name="Aniket Chhabra" userId="598e0514-bef3-4e71-b6aa-f2edd6441cff" providerId="ADAL" clId="{E1032901-1DA4-4941-B011-F516E50845DD}" dt="2023-02-12T05:57:48.349" v="617"/>
          <ac:inkMkLst>
            <pc:docMk/>
            <pc:sldMk cId="0" sldId="272"/>
            <ac:inkMk id="19" creationId="{3E7615C7-BBD8-19AA-0E8F-8776FA68C2E4}"/>
          </ac:inkMkLst>
        </pc:inkChg>
        <pc:inkChg chg="add mod">
          <ac:chgData name="Aniket Chhabra" userId="598e0514-bef3-4e71-b6aa-f2edd6441cff" providerId="ADAL" clId="{E1032901-1DA4-4941-B011-F516E50845DD}" dt="2023-02-12T05:57:51.162" v="621"/>
          <ac:inkMkLst>
            <pc:docMk/>
            <pc:sldMk cId="0" sldId="272"/>
            <ac:inkMk id="21" creationId="{DC726709-099C-2D03-8DB2-3BFE61CB97BF}"/>
          </ac:inkMkLst>
        </pc:inkChg>
        <pc:inkChg chg="add mod">
          <ac:chgData name="Aniket Chhabra" userId="598e0514-bef3-4e71-b6aa-f2edd6441cff" providerId="ADAL" clId="{E1032901-1DA4-4941-B011-F516E50845DD}" dt="2023-02-12T05:57:51.162" v="621"/>
          <ac:inkMkLst>
            <pc:docMk/>
            <pc:sldMk cId="0" sldId="272"/>
            <ac:inkMk id="22" creationId="{873CCFAF-11D4-1C24-6F43-53F57AFDFFFF}"/>
          </ac:inkMkLst>
        </pc:inkChg>
        <pc:inkChg chg="add mod">
          <ac:chgData name="Aniket Chhabra" userId="598e0514-bef3-4e71-b6aa-f2edd6441cff" providerId="ADAL" clId="{E1032901-1DA4-4941-B011-F516E50845DD}" dt="2023-02-12T05:57:51.162" v="621"/>
          <ac:inkMkLst>
            <pc:docMk/>
            <pc:sldMk cId="0" sldId="272"/>
            <ac:inkMk id="23" creationId="{43F394E3-6CF2-5BD1-51B0-6B02D42EAD98}"/>
          </ac:inkMkLst>
        </pc:inkChg>
        <pc:inkChg chg="add">
          <ac:chgData name="Aniket Chhabra" userId="598e0514-bef3-4e71-b6aa-f2edd6441cff" providerId="ADAL" clId="{E1032901-1DA4-4941-B011-F516E50845DD}" dt="2023-02-12T05:58:01.755" v="626" actId="9405"/>
          <ac:inkMkLst>
            <pc:docMk/>
            <pc:sldMk cId="0" sldId="272"/>
            <ac:inkMk id="25" creationId="{F94B26EF-90BE-9920-DE4D-FED9CEE51E72}"/>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6.757"/>
    </inkml:context>
    <inkml:brush xml:id="br0">
      <inkml:brushProperty name="width" value="0.1" units="cm"/>
      <inkml:brushProperty name="height" value="0.1" units="cm"/>
    </inkml:brush>
  </inkml:definitions>
  <inkml:trace contextRef="#ctx0" brushRef="#br0">173 86 1000 0 0,'0'-4'349'0'0,"0"0"0"0"0,0 1 0 0 0,-1-1 0 0 0,1 0 0 0 0,-1 1 0 0 0,0-1 0 0 0,0 1 0 0 0,-1-1 0 0 0,1 1 0 0 0,-1 0 0 0 0,0-1-1 0 0,1 1 1 0 0,-1 0 0 0 0,-4-4 0 0 0,4 4-265 0 0,-1 0 0 0 0,0 1-1 0 0,0-1 1 0 0,0 1-1 0 0,0 0 1 0 0,0 0 0 0 0,0 0-1 0 0,-1 0 1 0 0,1 1 0 0 0,-1-1-1 0 0,1 1 1 0 0,-1 0-1 0 0,0 0 1 0 0,1 0 0 0 0,-1 0-1 0 0,0 1 1 0 0,0-1 0 0 0,0 1-1 0 0,1 0 1 0 0,-1 0-1 0 0,-6 2 1 0 0,8-2-75 0 0,-1 1 0 0 0,1 0 0 0 0,0 0 0 0 0,0 0 0 0 0,0 0 0 0 0,0 0 0 0 0,0 0 0 0 0,0 0 0 0 0,0 1 0 0 0,1-1-1 0 0,-1 1 1 0 0,0-1 0 0 0,1 1 0 0 0,-1 0 0 0 0,1 0 0 0 0,0-1 0 0 0,-1 1 0 0 0,1 0 0 0 0,0 0 0 0 0,-1 4 0 0 0,-2 4 41 0 0,0 0 0 0 0,1 0 0 0 0,-1 12 0 0 0,2-16-21 0 0,-5 36 292 0 0,1-1 0 0 0,3 0-1 0 0,2 62 1 0 0,18 124 640 0 0,33 131 1487 0 0,139 514 0 0 0,-183-849-2343 0 0,2 10 164 0 0,1 0 0 0 0,2-1 0 0 0,18 37 0 0 0,-28-68-302 0 0,0 1 1 0 0,-1-1 0 0 0,1 1 0 0 0,0-1-1 0 0,0 0 1 0 0,0 1 0 0 0,0-1 0 0 0,0 0-1 0 0,0 0 1 0 0,1 0 0 0 0,-1 0 0 0 0,0 0-1 0 0,0 0 1 0 0,1 0 0 0 0,-1 0 0 0 0,1 0 0 0 0,-1-1-1 0 0,1 1 1 0 0,-1 0 0 0 0,1-1 0 0 0,-1 0-1 0 0,1 1 1 0 0,0-1 0 0 0,-1 0 0 0 0,1 0-1 0 0,0 0 1 0 0,-1 0 0 0 0,1 0 0 0 0,-1 0-1 0 0,1 0 1 0 0,0 0 0 0 0,-1-1 0 0 0,1 1-1 0 0,-1-1 1 0 0,1 1 0 0 0,-1-1 0 0 0,1 0 0 0 0,-1 1-1 0 0,1-1 1 0 0,1-1 0 0 0,6-4-534 0 0,1-1 0 0 0,-1 0 0 0 0,0 0 1 0 0,12-14-1 0 0,-15 15 252 0 0,114-121-6613 0 0,-89 91 3911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5.627"/>
    </inkml:context>
    <inkml:brush xml:id="br0">
      <inkml:brushProperty name="width" value="0.1" units="cm"/>
      <inkml:brushProperty name="height" value="0.1" units="cm"/>
    </inkml:brush>
  </inkml:definitions>
  <inkml:trace contextRef="#ctx0" brushRef="#br0">83 6 892 0 0,'0'-6'4202'0'0,"-11"38"-2974"0"0,2 1 1 0 0,1 0 0 0 0,-5 43-1 0 0,12-71-1129 0 0,-34 342 1959 0 0,31-231-4001 0 0,3 0-3786 0 0,1-107 3640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5.752"/>
    </inkml:context>
    <inkml:brush xml:id="br0">
      <inkml:brushProperty name="width" value="0.1" units="cm"/>
      <inkml:brushProperty name="height" value="0.1" units="cm"/>
    </inkml:brush>
  </inkml:definitions>
  <inkml:trace contextRef="#ctx0" brushRef="#br0">44 138 2608 0 0,'-4'-15'2325'0'0,"-15"-61"6677"0"0,-1 29-9441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6.079"/>
    </inkml:context>
    <inkml:brush xml:id="br0">
      <inkml:brushProperty name="width" value="0.1" units="cm"/>
      <inkml:brushProperty name="height" value="0.1" units="cm"/>
    </inkml:brush>
  </inkml:definitions>
  <inkml:trace contextRef="#ctx0" brushRef="#br0">2 101 1340 0 0,'-1'32'5013'0'0,"0"-18"-3387"0"0,1 0 0 0 0,0 1 1 0 0,4 20-1 0 0,-3-30-1403 0 0,1 0-1 0 0,-1-1 1 0 0,1 1-1 0 0,0 0 1 0 0,0-1 0 0 0,0 1-1 0 0,0-1 1 0 0,1 0 0 0 0,0 0-1 0 0,0 0 1 0 0,0 0 0 0 0,0 0-1 0 0,8 6 1 0 0,-3-3 25 0 0,1-1 0 0 0,-1-1 1 0 0,13 7-1 0 0,-17-10-197 0 0,0 0 0 0 0,0 0 0 0 0,0-1 0 0 0,0 0 0 0 0,0 1 0 0 0,0-2 0 0 0,0 1 0 0 0,0 0 0 0 0,0-1 1 0 0,6 0-1 0 0,-9 0-48 0 0,0 0-1 0 0,0-1 1 0 0,0 1 0 0 0,0 0 0 0 0,0-1 0 0 0,0 1 0 0 0,-1-1 0 0 0,1 1 0 0 0,0-1 0 0 0,0 1 0 0 0,0-1-1 0 0,0 0 1 0 0,-1 1 0 0 0,1-1 0 0 0,0 0 0 0 0,-1 0 0 0 0,1 1 0 0 0,0-1 0 0 0,-1 0 0 0 0,1 0 0 0 0,-1 0-1 0 0,0 0 1 0 0,1 0 0 0 0,-1 0 0 0 0,0 0 0 0 0,1 0 0 0 0,-1 0 0 0 0,0 0 0 0 0,0 0 0 0 0,0 0 0 0 0,0 0-1 0 0,0 0 1 0 0,0 0 0 0 0,0 0 0 0 0,0 0 0 0 0,0 0 0 0 0,-1-1 0 0 0,0-4-166 0 0,0 0 0 0 0,0 0-1 0 0,-1-1 1 0 0,-2-7 0 0 0,-14-27-2506 0 0,-7-20-4907 0 0,21 46 3401 0 0</inkml:trace>
  <inkml:trace contextRef="#ctx0" brushRef="#br0" timeOffset="1">260 1 16 0 0,'6'15'1846'0'0,"0"0"0"0"0,-1 1 0 0 0,3 20 0 0 0,-2 5 720 0 0,1 44 0 0 0,-4-46-876 0 0,-3-38-1655 0 0,0 3 392 0 0,0-1 0 0 0,0 1 0 0 0,0-1 0 0 0,1 1 0 0 0,0-1 0 0 0,0 1 0 0 0,0-1 1 0 0,0 1-1 0 0,2 3 0 0 0,-2-6-6 0 0,22-7 431 0 0,-9-2-719 0 0,0 0 0 0 0,0 1 1 0 0,1 0-1 0 0,0 1 0 0 0,30-8 0 0 0,-43 14-223 0 0,-1 0 1 0 0,1-1-1 0 0,-1 1 0 0 0,1 0 1 0 0,-1 0-1 0 0,1 0 0 0 0,-1 0 1 0 0,1 1-1 0 0,-1-1 0 0 0,1 0 1 0 0,-1 0-1 0 0,1 1 0 0 0,-1-1 1 0 0,1 1-1 0 0,-1 0 0 0 0,0-1 1 0 0,1 1-1 0 0,-1 0 0 0 0,0 0 1 0 0,1 0-1 0 0,-1 0 0 0 0,0 0 1 0 0,0 0-1 0 0,0 0 0 0 0,0 0 1 0 0,0 0-1 0 0,0 0 0 0 0,0 1 1 0 0,0 1-1 0 0,1-1-636 0 0,-1 1 1 0 0,-1 0-1 0 0,1 0 0 0 0,0 0 1 0 0,-1-1-1 0 0,1 1 1 0 0,-1 0-1 0 0,0 0 0 0 0,0 0 1 0 0,0 0-1 0 0,0 0 0 0 0,-1 4 1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6.733"/>
    </inkml:context>
    <inkml:brush xml:id="br0">
      <inkml:brushProperty name="width" value="0.1" units="cm"/>
      <inkml:brushProperty name="height" value="0.1" units="cm"/>
    </inkml:brush>
  </inkml:definitions>
  <inkml:trace contextRef="#ctx0" brushRef="#br0">407 1 1500 0 0,'-36'113'9343'0'0,"-33"53"-5786"0"0,31-80-2308 0 0,-92 201 276 0 0,35-100-4744 0 0,92-181 2758 0 0,-16 27-1924 0 0,2-14-2369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7.078"/>
    </inkml:context>
    <inkml:brush xml:id="br0">
      <inkml:brushProperty name="width" value="0.1" units="cm"/>
      <inkml:brushProperty name="height" value="0.1" units="cm"/>
    </inkml:brush>
  </inkml:definitions>
  <inkml:trace contextRef="#ctx0" brushRef="#br0">33 0 2424 0 0,'-2'2'2078'0'0,"-2"4"-1389"0"0,0 1-1 0 0,1-1 1 0 0,-1 1-1 0 0,1 0 0 0 0,1 0 1 0 0,-1 0-1 0 0,1 0 0 0 0,1 1 1 0 0,-1-1-1 0 0,1 1 0 0 0,1-1 1 0 0,-1 9-1 0 0,1 1-49 0 0,0 0-1 0 0,1 0 0 0 0,1 0 1 0 0,6 24-1 0 0,-2-20-193 0 0,1 0 1 0 0,0 0-1 0 0,2 0 1 0 0,1-2-1 0 0,0 1 1 0 0,1-1 0 0 0,1 0-1 0 0,16 17 1 0 0,-21-26-238 0 0,1-1 1 0 0,1-1 0 0 0,0 1 0 0 0,0-1 0 0 0,0-1 0 0 0,1 0-1 0 0,0 0 1 0 0,0-1 0 0 0,1 0 0 0 0,0-1 0 0 0,0 0 0 0 0,0-1 0 0 0,1 0-1 0 0,-1-1 1 0 0,1 0 0 0 0,16 2 0 0 0,-19-5-111 0 0,-1 0 0 0 0,1-1-1 0 0,-1 0 1 0 0,1 0 0 0 0,-1 0 0 0 0,1-1 0 0 0,-1-1-1 0 0,0 1 1 0 0,0-1 0 0 0,0-1 0 0 0,14-7 0 0 0,-16 7-667 0 0,0-1 0 0 0,1 1 1 0 0,-2-1-1 0 0,1 0 0 0 0,9-11 0 0 0,-12 12-853 0 0,0-1-1 0 0,0 1 1 0 0,0-1-1 0 0,0 0 1 0 0,-1 0 0 0 0,0 1-1 0 0,0-2 1 0 0,2-7-1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2.323"/>
    </inkml:context>
    <inkml:brush xml:id="br0">
      <inkml:brushProperty name="width" value="0.1" units="cm"/>
      <inkml:brushProperty name="height" value="0.1" units="cm"/>
    </inkml:brush>
  </inkml:definitions>
  <inkml:trace contextRef="#ctx0" brushRef="#br0">2 60 836 0 0,'-1'-60'6343'0'0,"5"83"-4921"0"0,8 90 385 0 0,4 91-1245 0 0,-16-169-577 0 0,-1 52-1501 0 0,-2-29-2300 0 0,1-49 2176 0 0,-2-2 61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2.693"/>
    </inkml:context>
    <inkml:brush xml:id="br0">
      <inkml:brushProperty name="width" value="0.1" units="cm"/>
      <inkml:brushProperty name="height" value="0.1" units="cm"/>
    </inkml:brush>
  </inkml:definitions>
  <inkml:trace contextRef="#ctx0" brushRef="#br0">71 246 288 0 0,'-64'-40'7674'0'0,"63"40"-7641"0"0,1 0 0 0 0,0 0 0 0 0,-1-1 0 0 0,1 1 0 0 0,-1 0 0 0 0,1 0 0 0 0,0-1 0 0 0,-1 1 0 0 0,1 0 0 0 0,0-1 0 0 0,-1 1 0 0 0,1-1 0 0 0,0 1 0 0 0,0 0 0 0 0,0-1 0 0 0,-1 1 0 0 0,1-1 0 0 0,0 1 0 0 0,0-1 0 0 0,0 1 0 0 0,0 0 0 0 0,0-1 0 0 0,-1 1 0 0 0,1-1 0 0 0,0 1 0 0 0,0-1 0 0 0,0 1 0 0 0,0-1 0 0 0,1 1 0 0 0,-1-1 0 0 0,0 1 0 0 0,0-1 0 0 0,0 1 0 0 0,0 0 0 0 0,0-1 0 0 0,1 1 0 0 0,-1-1 0 0 0,0 1 0 0 0,0-1 0 0 0,0 1 0 0 0,1 0 0 0 0,-1-1 0 0 0,0 1 0 0 0,1 0 0 0 0,-1-1 0 0 0,0 1 0 0 0,1 0 0 0 0,-1 0 0 0 0,1-1 0 0 0,-1 1 0 0 0,0 0 0 0 0,1 0 0 0 0,-1-1 0 0 0,1 1 0 0 0,-1 0 0 0 0,1 0 0 0 0,-1 0 0 0 0,1 0 0 0 0,29-11 389 0 0,-30 11-397 0 0,102-24 988 0 0,110-10-1 0 0,-46 8-420 0 0,-156 25-584 0 0,101-19 1218 0 0,124-38 0 0 0,-206 51-1435 0 0,-6 2-2985 0 0,-23 5 3128 0 0,0 0 0 0 0,0 0 0 0 0,0 0-1 0 0,0 0 1 0 0,0 0 0 0 0,1 15-5421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3.634"/>
    </inkml:context>
    <inkml:brush xml:id="br0">
      <inkml:brushProperty name="width" value="0.1" units="cm"/>
      <inkml:brushProperty name="height" value="0.1" units="cm"/>
    </inkml:brush>
  </inkml:definitions>
  <inkml:trace contextRef="#ctx0" brushRef="#br0">153 23 284 0 0,'-10'-18'2070'0'0,"10"18"-2024"0"0,0-1 0 0 0,-1 1 1 0 0,1 0-1 0 0,0-1 0 0 0,-1 1 1 0 0,1 0-1 0 0,0 0 0 0 0,-1-1 1 0 0,1 1-1 0 0,0 0 0 0 0,-1 0 1 0 0,1 0-1 0 0,-1-1 0 0 0,1 1 0 0 0,0 0 1 0 0,-1 0-1 0 0,1 0 0 0 0,-1 0 1 0 0,1 0-1 0 0,-1 0 0 0 0,1 0 1 0 0,0 0-1 0 0,-1 0 0 0 0,-1 1-10 0 0,0 0 0 0 0,1 0 0 0 0,-1 1 0 0 0,0-1-1 0 0,1 1 1 0 0,0-1 0 0 0,-1 1 0 0 0,1-1 0 0 0,0 1-1 0 0,0 0 1 0 0,0 0 0 0 0,0 0 0 0 0,0-1 0 0 0,0 1 0 0 0,0 3-1 0 0,-8 17 214 0 0,1 1 0 0 0,2 0 0 0 0,0 0 0 0 0,-3 27 0 0 0,-5 97 394 0 0,12-124-558 0 0,-14 269 1789 0 0,28 393 0 0 0,4-481-1451 0 0,13 184 391 0 0,-21 0-112 0 0,-17-128-979 0 0,-74 443 0 0 0,79-677-188 0 0,3-17-196 0 0,0-1 1 0 0,-1 1 0 0 0,0-1 0 0 0,-4 11-1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4.126"/>
    </inkml:context>
    <inkml:brush xml:id="br0">
      <inkml:brushProperty name="width" value="0.1" units="cm"/>
      <inkml:brushProperty name="height" value="0.1" units="cm"/>
    </inkml:brush>
  </inkml:definitions>
  <inkml:trace contextRef="#ctx0" brushRef="#br0">229 0 452 0 0,'-3'1'650'0'0,"-3"2"-483"0"0,0 0 0 0 0,0 0 0 0 0,1 0-1 0 0,-1 1 1 0 0,1 0 0 0 0,0 0 0 0 0,0 0 0 0 0,0 1-1 0 0,0 0 1 0 0,1-1 0 0 0,0 2 0 0 0,0-1 0 0 0,0 0-1 0 0,0 1 1 0 0,-4 10 0 0 0,-6 14 398 0 0,-19 59 1 0 0,27-70-338 0 0,-18 62 283 0 0,3 1 1 0 0,4 1 0 0 0,4 1-1 0 0,3 0 1 0 0,5 1-1 0 0,9 168 1 0 0,24 101 460 0 0,3 45-278 0 0,-22 0 83 0 0,-28-32-411 0 0,-9-123-3956 0 0,18-194 327 0 0,4-30 1000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4.546"/>
    </inkml:context>
    <inkml:brush xml:id="br0">
      <inkml:brushProperty name="width" value="0.1" units="cm"/>
      <inkml:brushProperty name="height" value="0.1" units="cm"/>
    </inkml:brush>
  </inkml:definitions>
  <inkml:trace contextRef="#ctx0" brushRef="#br0">24 410 168 0 0,'-4'9'305'0'0,"0"0"1"0"0,1 0-1 0 0,0 0 1 0 0,0 0-1 0 0,1 0 1 0 0,1 1-1 0 0,-1-1 1 0 0,1 1-1 0 0,1-1 1 0 0,0 1-1 0 0,0 0 1 0 0,3 12-1 0 0,-1-9-21 0 0,2 0-1 0 0,0 1 1 0 0,0-1 0 0 0,1 0-1 0 0,1-1 1 0 0,0 0 0 0 0,14 21-1 0 0,1-5 139 0 0,2-1-1 0 0,0 0 1 0 0,2-2-1 0 0,1-1 0 0 0,52 38 1 0 0,-46-40-182 0 0,0-1-1 0 0,1-1 1 0 0,1-2 0 0 0,1-1-1 0 0,0-2 1 0 0,68 19 0 0 0,-83-29-193 0 0,0-1-1 0 0,0 0 1 0 0,0-2 0 0 0,1-1 0 0 0,-1 0 0 0 0,1-2-1 0 0,-1 0 1 0 0,0-1 0 0 0,0-1 0 0 0,0-1 0 0 0,0-1 0 0 0,0 0-1 0 0,-1-2 1 0 0,29-13 0 0 0,-17 2-21 0 0,-1-1 0 0 0,-1-1 0 0 0,0-2 0 0 0,-1 0 0 0 0,-2-2 0 0 0,0-2 0 0 0,-2 0 0 0 0,-1-1 0 0 0,35-53 0 0 0,-30 35 156 0 0,-2-2 1 0 0,-2 0-1 0 0,-3-1 1 0 0,-1-1-1 0 0,26-101 1 0 0,-37 101-151 0 0,-3-1-1 0 0,2-61 1 0 0,-5 53-1862 0 0,-3 57 1589 0 0,0-18-913 0 0,-6 8-3177 0 0,-1 5 1524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7.499"/>
    </inkml:context>
    <inkml:brush xml:id="br0">
      <inkml:brushProperty name="width" value="0.1" units="cm"/>
      <inkml:brushProperty name="height" value="0.1" units="cm"/>
    </inkml:brush>
  </inkml:definitions>
  <inkml:trace contextRef="#ctx0" brushRef="#br0">64 0 2072 0 0,'12'10'6063'0'0,"-11"-9"-5706"0"0,-1 0-1 0 0,1 1 1 0 0,3 22 2908 0 0,-11 29-1210 0 0,6-43-1161 0 0,-23 124 2063 0 0,-21 142-3153 0 0,41-226-2707 0 0,6-18-1912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5.972"/>
    </inkml:context>
    <inkml:brush xml:id="br0">
      <inkml:brushProperty name="width" value="0.1" units="cm"/>
      <inkml:brushProperty name="height" value="0.1" units="cm"/>
    </inkml:brush>
  </inkml:definitions>
  <inkml:trace contextRef="#ctx0" brushRef="#br0">1 27 1556 0 0,'1'-4'487'0'0,"0"3"-211"0"0,0-1 0 0 0,-1 1 0 0 0,1-1 0 0 0,0 0 0 0 0,0 1 0 0 0,0 0 0 0 0,0-1 0 0 0,0 1-1 0 0,0-1 1 0 0,0 1 0 0 0,1 0 0 0 0,-1 0 0 0 0,0 0 0 0 0,1 0 0 0 0,2-2 0 0 0,-3 4-150 0 0,-1 0-1 0 0,1 1 1 0 0,-1-1-1 0 0,1 0 1 0 0,-1 1 0 0 0,1-1-1 0 0,-1 0 1 0 0,0 0-1 0 0,0 1 1 0 0,1-1 0 0 0,-1 1-1 0 0,0 1 1 0 0,0 212 3847 0 0,0 109-3085 0 0,0-269-851 0 0,-1-26-2231 0 0,-6 57-1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8.061"/>
    </inkml:context>
    <inkml:brush xml:id="br0">
      <inkml:brushProperty name="width" value="0.1" units="cm"/>
      <inkml:brushProperty name="height" value="0.1" units="cm"/>
    </inkml:brush>
  </inkml:definitions>
  <inkml:trace contextRef="#ctx0" brushRef="#br0">175 0 36 0 0,'-3'2'5935'0'0,"-6"2"-4996"0"0,0 1 0 0 0,0 0 0 0 0,1 0 0 0 0,-1 1 0 0 0,1 1 0 0 0,-12 11 0 0 0,1 1 724 0 0,-24 33 0 0 0,38-47-1444 0 0,1 1 0 0 0,0 0 0 0 0,1 0 0 0 0,-1 0 1 0 0,1 1-1 0 0,0-1 0 0 0,1 1 0 0 0,0-1 0 0 0,0 1 0 0 0,0 0 0 0 0,1 0 0 0 0,0 0 0 0 0,0 0 0 0 0,1 14 0 0 0,1-15-133 0 0,0 0 0 0 0,0-1 0 0 0,0 1 0 0 0,1-1 0 0 0,0 1 0 0 0,0-1-1 0 0,1 0 1 0 0,-1 0 0 0 0,1 0 0 0 0,0 0 0 0 0,1 0 0 0 0,-1-1 0 0 0,1 0 0 0 0,0 1-1 0 0,0-1 1 0 0,0 0 0 0 0,1-1 0 0 0,8 7 0 0 0,-6-6-70 0 0,0 0 0 0 0,0 0 1 0 0,0 0-1 0 0,0-1 0 0 0,1 0 0 0 0,-1 0 1 0 0,1-1-1 0 0,0 0 0 0 0,0 0 0 0 0,0-1 1 0 0,0 0-1 0 0,0-1 0 0 0,0 0 0 0 0,0 0 1 0 0,0 0-1 0 0,0-1 0 0 0,0 0 0 0 0,0-1 1 0 0,0 0-1 0 0,10-4 0 0 0,-8 2-27 0 0,0-1-1 0 0,-1 0 1 0 0,1 0 0 0 0,-1-1-1 0 0,0 0 1 0 0,-1-1-1 0 0,0 0 1 0 0,0 0-1 0 0,0-1 1 0 0,-1 0 0 0 0,0 0-1 0 0,-1-1 1 0 0,0 0-1 0 0,10-17 1 0 0,-12 19 15 0 0,0 0 1 0 0,-1-1-1 0 0,0 1 0 0 0,0-1 1 0 0,0 0-1 0 0,-1 1 0 0 0,0-1 1 0 0,-1 0-1 0 0,0 0 1 0 0,1-16-1 0 0,-3 24-3 0 0,1-1 1 0 0,0 1-1 0 0,0 0 1 0 0,0-1 0 0 0,0 1-1 0 0,0-1 1 0 0,0 1-1 0 0,-1 0 1 0 0,1-1-1 0 0,0 1 1 0 0,0 0-1 0 0,-1-1 1 0 0,1 1-1 0 0,0 0 1 0 0,0-1-1 0 0,-1 1 1 0 0,1 0-1 0 0,0 0 1 0 0,-1-1-1 0 0,1 1 1 0 0,0 0-1 0 0,-1 0 1 0 0,1 0-1 0 0,-1-1 1 0 0,1 1-1 0 0,0 0 1 0 0,-1 0-1 0 0,1 0 1 0 0,-1 0 0 0 0,1 0-1 0 0,0 0 1 0 0,-1 0-1 0 0,1 0 1 0 0,-1 0-1 0 0,1 0 1 0 0,0 0-1 0 0,-1 0 1 0 0,1 0-1 0 0,-1 0 1 0 0,1 0-1 0 0,0 1 1 0 0,-1-1-1 0 0,1 0 1 0 0,-1 0-1 0 0,1 0 1 0 0,0 1-1 0 0,-1-1 1 0 0,1 0-1 0 0,0 0 1 0 0,-1 1-1 0 0,-17 12 39 0 0,14-6-40 0 0,1-1 1 0 0,0 1-1 0 0,0-1 1 0 0,0 1 0 0 0,0 0-1 0 0,1 0 1 0 0,0 0-1 0 0,1 0 1 0 0,0 1 0 0 0,0-1-1 0 0,0 0 1 0 0,1 1-1 0 0,0-1 1 0 0,0 0 0 0 0,1 1-1 0 0,0-1 1 0 0,3 9-1 0 0,-4-14 7 0 0,0-1 0 0 0,1 1-1 0 0,0-1 1 0 0,-1 1 0 0 0,1-1-1 0 0,0 1 1 0 0,0-1 0 0 0,0 1-1 0 0,0-1 1 0 0,0 0 0 0 0,0 1-1 0 0,0-1 1 0 0,0 0 0 0 0,0 0-1 0 0,1 0 1 0 0,-1 0 0 0 0,0 0-1 0 0,1 0 1 0 0,-1-1 0 0 0,1 1-1 0 0,1 1 1 0 0,1-1-36 0 0,0 0 0 0 0,0 0 1 0 0,0-1-1 0 0,0 1 0 0 0,0-1 0 0 0,1 0 1 0 0,-1 0-1 0 0,0 0 0 0 0,0 0 0 0 0,0-1 1 0 0,0 0-1 0 0,0 0 0 0 0,0 0 0 0 0,0 0 0 0 0,5-3 1 0 0,-3 2-8 0 0,43-18 69 0 0,-3 0-122 0 0,-44 19 68 0 0,-1 1-187 0 0,1 0 28 0 0,-1 0 1 0 0,0 0-1 0 0,0 0 0 0 0,0 0 0 0 0,1 0 0 0 0,-1 0 0 0 0,0 0 0 0 0,0 0 0 0 0,0 0 0 0 0,0 1 0 0 0,1-1 0 0 0,-1 0 1 0 0,0 1-1 0 0,0-1 0 0 0,0 1 0 0 0,1 0 0 0 0,2 3 421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9.375"/>
    </inkml:context>
    <inkml:brush xml:id="br0">
      <inkml:brushProperty name="width" value="0.1" units="cm"/>
      <inkml:brushProperty name="height" value="0.1" units="cm"/>
    </inkml:brush>
  </inkml:definitions>
  <inkml:trace contextRef="#ctx0" brushRef="#br0">1 154 76 0 0,'7'5'1523'0'0,"1"1"0"0"0,-1 1 0 0 0,-1-1-1 0 0,7 8 1 0 0,-7-6-586 0 0,0 0 1 0 0,-1 0-1 0 0,7 15 0 0 0,-7-12-619 0 0,-1-1 1 0 0,-1 1-1 0 0,0-1 0 0 0,0 1 0 0 0,-1 0 1 0 0,0 0-1 0 0,-1 0 0 0 0,-1 0 1 0 0,0 1-1 0 0,0-1 0 0 0,-1 0 0 0 0,-4 21 1 0 0,5-32-281 0 0,0 1 0 0 0,0-1 1 0 0,0 0-1 0 0,-1 0 0 0 0,1 0 0 0 0,0 1 1 0 0,0-1-1 0 0,0 0 0 0 0,0 0 0 0 0,0 1 1 0 0,0-1-1 0 0,0 0 0 0 0,0 1 0 0 0,0-1 1 0 0,0 0-1 0 0,0 0 0 0 0,0 1 0 0 0,0-1 1 0 0,0 0-1 0 0,0 0 0 0 0,0 1 0 0 0,0-1 1 0 0,1 0-1 0 0,-1 0 0 0 0,0 1 0 0 0,0-1 1 0 0,0 0-1 0 0,0 0 0 0 0,0 0 1 0 0,1 1-1 0 0,-1-1 0 0 0,0 0 0 0 0,0 0 1 0 0,0 0-1 0 0,0 0 0 0 0,1 1 0 0 0,-1-1 1 0 0,1 0-1 0 0,11-5 381 0 0,21-21-896 0 0,-21 17 523 0 0,194-137-1099 0 0,-204 145 1089 0 0,-1-1-4 0 0,1 1 1 0 0,-1 0-1 0 0,0 0 1 0 0,1-1-1 0 0,-1 1 0 0 0,1 1 1 0 0,-1-1-1 0 0,1 0 1 0 0,0 0-1 0 0,-1 0 1 0 0,1 1-1 0 0,0-1 0 0 0,-1 1 1 0 0,1-1-1 0 0,0 1 1 0 0,0 0-1 0 0,0 0 1 0 0,-1 0-1 0 0,1 0 0 0 0,0 0 1 0 0,0 0-1 0 0,0 0 1 0 0,1 1-1 0 0,-1 1 22 0 0,0 0-1 0 0,0 1 0 0 0,0-1 0 0 0,-1 0 1 0 0,1 1-1 0 0,-1 0 0 0 0,0-1 1 0 0,0 1-1 0 0,1 3 0 0 0,0-3-18 0 0,3 14 41 0 0,0-1 0 0 0,0 1 0 0 0,2 17 0 0 0,-4-16 16 0 0,11 34 0 0 0,-14-51-66 0 0,0 0-25 0 0,0-1-1 0 0,0 0 0 0 0,0 1 1 0 0,1-1-1 0 0,-1 0 0 0 0,0 1 0 0 0,0-1 1 0 0,0 0-1 0 0,0 1 0 0 0,1-1 1 0 0,-1 0-1 0 0,0 0 0 0 0,0 1 1 0 0,0-1-1 0 0,1 0 0 0 0,-1 0 1 0 0,0 0-1 0 0,1 1 0 0 0,-1-1 0 0 0,0 0 1 0 0,0 0-1 0 0,1 0 0 0 0,-1 0 1 0 0,0 0-1 0 0,1 1 0 0 0,6-9-110 0 0,0 0-1 0 0,-1 0 1 0 0,0 0-1 0 0,8-16 1 0 0,-7 12 40 0 0,0 1 1 0 0,12-15 0 0 0,12-6-89 0 0,-30 31 160 0 0,-1 1-1 0 0,1-1 0 0 0,-1 1 1 0 0,1-1-1 0 0,-1 1 0 0 0,1 0 1 0 0,0-1-1 0 0,-1 1 0 0 0,1 0 1 0 0,-1-1-1 0 0,1 1 0 0 0,0 0 0 0 0,-1 0 1 0 0,1 0-1 0 0,0 0 0 0 0,-1-1 1 0 0,1 1-1 0 0,0 0 0 0 0,0 0 1 0 0,-1 0-1 0 0,1 0 0 0 0,0 1 1 0 0,-1-1-1 0 0,1 0 0 0 0,0 0 1 0 0,-1 0-1 0 0,1 0 0 0 0,0 1 1 0 0,-1-1-1 0 0,1 0 0 0 0,-1 1 1 0 0,1-1-1 0 0,-1 1 0 0 0,1-1 1 0 0,0 0-1 0 0,0 2 0 0 0,16 18 184 0 0,4 28 223 0 0,-14-30-260 0 0,0 0-1 0 0,21 33 1 0 0,-25-47-135 0 0,0 0 1 0 0,0 0-1 0 0,0 0 0 0 0,0-1 1 0 0,1 0-1 0 0,-1 1 1 0 0,1-1-1 0 0,0 0 0 0 0,0 0 1 0 0,0-1-1 0 0,0 0 0 0 0,0 1 1 0 0,1-1-1 0 0,-1 0 1 0 0,1-1-1 0 0,8 3 0 0 0,-6-3-28 0 0,1-1-1 0 0,-1 0 0 0 0,0 0 0 0 0,0 0 0 0 0,1-1 0 0 0,-1 0 0 0 0,0-1 1 0 0,0 1-1 0 0,0-1 0 0 0,0-1 0 0 0,-1 1 0 0 0,1-1 0 0 0,0 0 1 0 0,-1-1-1 0 0,0 1 0 0 0,0-1 0 0 0,6-6 0 0 0,-7 7-8 0 0,7-5-8 0 0,0 0-1 0 0,-1 0 1 0 0,0-1 0 0 0,0-1 0 0 0,-1 1-1 0 0,-1-2 1 0 0,16-20 0 0 0,-24 30 29 0 0,-1 0 0 0 0,0 1 0 0 0,0 0-1 0 0,0-1 1 0 0,0 1 0 0 0,0 0 0 0 0,0 0-1 0 0,0-1 1 0 0,0 1 0 0 0,0 0-1 0 0,0-1 1 0 0,0 1 0 0 0,0 0 0 0 0,0 0-1 0 0,0-1 1 0 0,0 1 0 0 0,0 0-1 0 0,0-1 1 0 0,0 1 0 0 0,0 0-1 0 0,0 0 1 0 0,0-1 0 0 0,0 1 0 0 0,-1 0-1 0 0,1 0 1 0 0,0-1 0 0 0,0 1-1 0 0,0 0 1 0 0,-1 0 0 0 0,1-1 0 0 0,0 1-1 0 0,-3 1-5 0 0,1-1 1 0 0,0 1-1 0 0,0 0 0 0 0,-1 0 0 0 0,1 0 0 0 0,0 0 1 0 0,0 0-1 0 0,0 0 0 0 0,-2 3 0 0 0,2-3-59 0 0,2-1-72 0 0,0 0 119 0 0,-1 0-1 0 0,1 1 0 0 0,0-1 0 0 0,0 0 1 0 0,0 0-1 0 0,-1 0 0 0 0,1 1 1 0 0,0-1-1 0 0,0 0 0 0 0,0 0 1 0 0,0 0-1 0 0,0 1 0 0 0,0-1 1 0 0,-1 0-1 0 0,1 0 0 0 0,0 1 1 0 0,0-1-1 0 0,0 0 0 0 0,0 0 1 0 0,0 1-1 0 0,0-1 0 0 0,0 0 0 0 0,0 0 1 0 0,0 1-1 0 0,0-1 0 0 0,0 0 1 0 0,0 1-1 0 0,0-1 0 0 0,0 0 1 0 0,0 0-1 0 0,0 1 0 0 0,1-1 1 0 0,-1 0-1 0 0,0 0 0 0 0,0 1 1 0 0,0-1-1 0 0,0 0 0 0 0,0 0 1 0 0,1 0-1 0 0,-1 1 0 0 0,7 12-526 0 0,-6-12 542 0 0,0 1 3 0 0,-1-1 0 0 0,1 0 0 0 0,0 0 0 0 0,-1 0 1 0 0,1 0-1 0 0,0 0 0 0 0,0 0 0 0 0,0-1 0 0 0,0 1 0 0 0,0 0 0 0 0,0 0 0 0 0,0-1 1 0 0,0 1-1 0 0,0 0 0 0 0,0-1 0 0 0,0 1 0 0 0,0-1 0 0 0,1 1 0 0 0,-1-1 0 0 0,0 0 1 0 0,0 0-1 0 0,1 1 0 0 0,-1-1 0 0 0,0 0 0 0 0,0 0 0 0 0,1 0 0 0 0,-1 0 1 0 0,0-1-1 0 0,2 1 0 0 0,2-1 9 0 0,0 0 1 0 0,0 0-1 0 0,0-1 1 0 0,-1 1-1 0 0,1-1 1 0 0,0 0-1 0 0,-1 0 1 0 0,0-1-1 0 0,1 1 1 0 0,-1-1 0 0 0,0 0-1 0 0,-1 0 1 0 0,1 0-1 0 0,0-1 1 0 0,-1 1-1 0 0,0-1 1 0 0,0 0-1 0 0,5-7 1 0 0,4-8-24 0 0,0-2 0 0 0,14-34 0 0 0,-20 41 6 0 0,16-33 317 0 0,-3-1 0 0 0,15-62 1 0 0,-33 98 134 0 0,-8 15 23 0 0,-8 16 95 0 0,9-6-394 0 0,1 1 0 0 0,1-1 1 0 0,0 1-1 0 0,1 0 0 0 0,0 0 0 0 0,1 0 1 0 0,1 1-1 0 0,0-1 0 0 0,2 21 1 0 0,2-1-143 0 0,1 1 1 0 0,15 57-1 0 0,-18-87-78 0 0,13 39-448 0 0,-13-41 386 0 0,0 1 0 0 0,1-1 0 0 0,-1-1 0 0 0,1 1 0 0 0,0 0 0 0 0,-1 0 0 0 0,1-1 0 0 0,1 1 0 0 0,-1-1 1 0 0,0 1-1 0 0,3 1 0 0 0,-3-3 56 0 0,0 0 0 0 0,-1-1 0 0 0,1 1 1 0 0,0 0-1 0 0,0-1 0 0 0,0 0 0 0 0,0 1 1 0 0,-1-1-1 0 0,1 0 0 0 0,0 0 1 0 0,0 0-1 0 0,0 0 0 0 0,0-1 0 0 0,0 1 1 0 0,-1 0-1 0 0,1-1 0 0 0,0 1 0 0 0,0-1 1 0 0,0 0-1 0 0,-1 1 0 0 0,1-1 0 0 0,0 0 1 0 0,2-2-1 0 0,5-3-56 0 0,-1 0 0 0 0,15-13 0 0 0,-22 18 82 0 0,110-116 1306 0 0,-64 65 966 0 0,-45 50-1624 0 0,2 11 246 0 0,-17 34-797 0 0,4-11 392 0 0,-18 40 1 0 0,0-24-2963 0 0,21-40 796 0 0,-1 1-1 0 0,0-1 1 0 0,-10 9-1 0 0,8-12-1066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9.728"/>
    </inkml:context>
    <inkml:brush xml:id="br0">
      <inkml:brushProperty name="width" value="0.1" units="cm"/>
      <inkml:brushProperty name="height" value="0.1" units="cm"/>
    </inkml:brush>
  </inkml:definitions>
  <inkml:trace contextRef="#ctx0" brushRef="#br0">1 77 2220 0 0,'14'-9'4261'0'0,"6"0"-2210"0"0,0 0-1 0 0,1 1 1 0 0,0 0-1 0 0,22-3 1 0 0,24-2-2142 0 0,-1 3-6221 0 0,-41 10-1615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30.717"/>
    </inkml:context>
    <inkml:brush xml:id="br0">
      <inkml:brushProperty name="width" value="0.1" units="cm"/>
      <inkml:brushProperty name="height" value="0.1" units="cm"/>
    </inkml:brush>
  </inkml:definitions>
  <inkml:trace contextRef="#ctx0" brushRef="#br0">116 97 1232 0 0,'2'-7'9224'0'0,"-13"257"-1918"0"0,-11 109-3634 0 0,22-356-3606 0 0,0-1 0 0 0,-1 1 0 0 0,1-1 0 0 0,0 1 0 0 0,-1-1 0 0 0,1 0 0 0 0,-1 1 0 0 0,0-1 0 0 0,0 0 0 0 0,0 1 0 0 0,0-1 0 0 0,0 0 0 0 0,0 0 0 0 0,-1 0 0 0 0,1 0 0 0 0,-1 0 0 0 0,1 0 0 0 0,-1 0 0 0 0,0-1-1 0 0,0 1 1 0 0,1 0 0 0 0,-4 1 0 0 0,3-4-52 0 0,0 1 0 0 0,1-1-1 0 0,-1 0 1 0 0,1 1 0 0 0,-1-1-1 0 0,1 0 1 0 0,-1 0-1 0 0,1 0 1 0 0,0 0 0 0 0,0 0-1 0 0,-1-1 1 0 0,1 1 0 0 0,0 0-1 0 0,0 0 1 0 0,0-1 0 0 0,0 1-1 0 0,-1-3 1 0 0,-2-3-26 0 0,0-1-1 0 0,0-1 1 0 0,1 1 0 0 0,0-1 0 0 0,1 1 0 0 0,0-1-1 0 0,-2-15 1 0 0,-2-63-378 0 0,6 30 94 0 0,2 0 1 0 0,13-78 0 0 0,-9 102 181 0 0,1 2 1 0 0,2-1 0 0 0,1 1 0 0 0,1 0 0 0 0,26-47-1 0 0,-33 71 90 0 0,0 1 0 0 0,0 0 0 0 0,1-1 0 0 0,0 2 0 0 0,1-1 0 0 0,-1 1 0 0 0,1 0 0 0 0,0 0-1 0 0,0 0 1 0 0,8-4 0 0 0,-12 8 6 0 0,0-1 0 0 0,0 1-1 0 0,0 1 1 0 0,0-1 0 0 0,0 0-1 0 0,0 0 1 0 0,0 1 0 0 0,1-1-1 0 0,-1 1 1 0 0,0 0 0 0 0,0-1 0 0 0,0 1-1 0 0,1 0 1 0 0,-1 0 0 0 0,0 1-1 0 0,0-1 1 0 0,0 0 0 0 0,1 1-1 0 0,-1-1 1 0 0,0 1 0 0 0,0 0-1 0 0,0 0 1 0 0,0-1 0 0 0,0 1 0 0 0,0 1-1 0 0,0-1 1 0 0,0 0 0 0 0,-1 0-1 0 0,1 1 1 0 0,0-1 0 0 0,-1 1-1 0 0,1 0 1 0 0,-1-1 0 0 0,1 1-1 0 0,-1 0 1 0 0,0 0 0 0 0,0 0-1 0 0,0 0 1 0 0,1 2 0 0 0,0 1-38 0 0,-1-1-1 0 0,1 1 1 0 0,-1-1 0 0 0,0 1 0 0 0,-1-1 0 0 0,1 1-1 0 0,-1-1 1 0 0,0 1 0 0 0,0 0 0 0 0,0-1 0 0 0,-1 1-1 0 0,0-1 1 0 0,1 1 0 0 0,-2-1 0 0 0,1 1 0 0 0,0-1-1 0 0,-1 0 1 0 0,0 0 0 0 0,-5 8 0 0 0,-1 3-133 0 0,-1-1 0 0 0,0 0 0 0 0,-1-1 0 0 0,-14 14 0 0 0,5-7-1226 0 0,0 0 1 0 0,-2-2-1 0 0,0 0 0 0 0,-47 29 1 0 0,67-47 1311 0 0,1 0 1 0 0,0 0 0 0 0,-1 0 0 0 0,1 0-1 0 0,0 1 1 0 0,-1-1 0 0 0,1 0 0 0 0,0 0-1 0 0,0 0 1 0 0,-1 0 0 0 0,1 1 0 0 0,0-1-1 0 0,0 0 1 0 0,-1 0 0 0 0,1 1 0 0 0,0-1-1 0 0,0 0 1 0 0,-1 0 0 0 0,1 1 0 0 0,0-1-1 0 0,0 0 1 0 0,0 1 0 0 0,0-1 0 0 0,0 0-1 0 0,-1 1 1 0 0,1-1 0 0 0,0 0 0 0 0,0 1-1 0 0,0-1 1 0 0,0 0 0 0 0,0 1 0 0 0,0-1-1 0 0,0 0 1 0 0,0 1 0 0 0,0-1 0 0 0,0 0-1 0 0,1 1 1 0 0,-1-1 0 0 0,0 0 0 0 0,0 1-1 0 0,0-1 1 0 0,0 0 0 0 0,0 1 0 0 0,0-1-1 0 0,1 0 1 0 0,-1 0 0 0 0,0 1 0 0 0,0-1-1 0 0,1 0 1 0 0,-1 0 0 0 0,0 1 0 0 0,0-1-1 0 0,1 0 1 0 0,-1 0 0 0 0,0 0 0 0 0,0 1-1 0 0,1-1 1 0 0,-1 0 0 0 0,0 0 0 0 0,1 0-1 0 0,-1 0 1 0 0,0 0 0 0 0,1 0 0 0 0,-1 0-1 0 0,1 0 1 0 0,12 2-1749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31.639"/>
    </inkml:context>
    <inkml:brush xml:id="br0">
      <inkml:brushProperty name="width" value="0.1" units="cm"/>
      <inkml:brushProperty name="height" value="0.1" units="cm"/>
    </inkml:brush>
  </inkml:definitions>
  <inkml:trace contextRef="#ctx0" brushRef="#br0">131 116 140 0 0,'59'-8'6689'0'0,"-56"7"-5605"0"0,-1 8 1642 0 0,-2-7-2682 0 0,0 0-1 0 0,0 0 0 0 0,0 1 1 0 0,0-1-1 0 0,0 0 0 0 0,0 0 1 0 0,0 1-1 0 0,0-1 0 0 0,0 0 1 0 0,0 1-1 0 0,0-1 0 0 0,0 0 1 0 0,0 0-1 0 0,0 1 0 0 0,0-1 1 0 0,0 0-1 0 0,0 0 0 0 0,0 1 1 0 0,0-1-1 0 0,0 0 0 0 0,0 1 1 0 0,0-1-1 0 0,-1 0 0 0 0,1 0 0 0 0,0 1 1 0 0,0-1-1 0 0,0 0 0 0 0,0 0 1 0 0,-1 0-1 0 0,1 1 0 0 0,0-1 1 0 0,0 0-1 0 0,-1 0 0 0 0,1 0 1 0 0,0 0-1 0 0,0 1 0 0 0,-1-1 1 0 0,-19 19 1997 0 0,-30 25 0 0 0,31-30-1642 0 0,2 1 1 0 0,0 0-1 0 0,-15 19 1 0 0,28-29-251 0 0,-1 1 1 0 0,1 0-1 0 0,0-1 1 0 0,1 1-1 0 0,-1 1 1 0 0,1-1-1 0 0,0 0 1 0 0,-2 8-1 0 0,5-13-142 0 0,0 0 0 0 0,0-1 1 0 0,0 1-1 0 0,0-1 0 0 0,0 1 0 0 0,0 0 0 0 0,0-1 0 0 0,0 1 0 0 0,0-1 1 0 0,0 1-1 0 0,0 0 0 0 0,0-1 0 0 0,1 1 0 0 0,-1-1 0 0 0,0 1 0 0 0,0-1 1 0 0,1 1-1 0 0,-1 0 0 0 0,0-1 0 0 0,1 0 0 0 0,-1 1 0 0 0,1-1 0 0 0,-1 1 1 0 0,1-1-1 0 0,-1 1 0 0 0,1-1 0 0 0,-1 0 0 0 0,1 1 0 0 0,-1-1 0 0 0,1 0 1 0 0,-1 1-1 0 0,1-1 0 0 0,-1 0 0 0 0,1 0 0 0 0,0 0 0 0 0,-1 0 0 0 0,2 1 1 0 0,21-1-599 0 0,-16-1 253 0 0,1-2 0 0 0,-1 1 0 0 0,0-1 0 0 0,0 0 0 0 0,0-1 0 0 0,0 0 0 0 0,-1 0 0 0 0,7-5 0 0 0,48-42-2117 0 0,-52 43 2179 0 0,0 0 30 0 0,0-1 1 0 0,1 2-1 0 0,0-1 1 0 0,20-10 0 0 0,-30 18 266 0 0,1 0 0 0 0,-1 0 0 0 0,1 0 0 0 0,0 0 1 0 0,-1 0-1 0 0,1 0 0 0 0,-1 0 0 0 0,1 0 0 0 0,-1 0 0 0 0,1 0 1 0 0,-1 1-1 0 0,1-1 0 0 0,-1 0 0 0 0,1 0 0 0 0,-1 0 0 0 0,1 1 1 0 0,-1-1-1 0 0,1 0 0 0 0,-1 1 0 0 0,1-1 0 0 0,-1 0 0 0 0,0 1 1 0 0,1-1-1 0 0,-1 1 0 0 0,0-1 0 0 0,1 0 0 0 0,-1 2 0 0 0,8 11 430 0 0,-3-1 143 0 0,1 1 1 0 0,0-1-1 0 0,15 21 0 0 0,-19-29-447 0 0,1 0 0 0 0,1-1 0 0 0,-1 1 0 0 0,1-1 0 0 0,-1 0 0 0 0,1 1 0 0 0,0-1 0 0 0,0-1 1 0 0,0 1-1 0 0,0-1 0 0 0,1 0 0 0 0,-1 0 0 0 0,8 3 0 0 0,-8-5-116 0 0,-1 1 0 0 0,0-1 0 0 0,1 0 0 0 0,-1 0 0 0 0,0 0 0 0 0,1-1 0 0 0,-1 1 0 0 0,0-1 0 0 0,0 1 0 0 0,1-1 0 0 0,-1 0 0 0 0,0-1 0 0 0,0 1 0 0 0,0 0 0 0 0,4-3 0 0 0,3-2-49 0 0,-1-1 0 0 0,16-14-1 0 0,-12 9-132 0 0,-1-1 0 0 0,-1 0 1 0 0,-1 0-1 0 0,18-30 0 0 0,27-65-149 0 0,-31 58 472 0 0,-19 41-133 0 0,-4 5-15 0 0,1 1 0 0 0,-1 0 0 0 0,1 0 0 0 0,0 0 1 0 0,0 0-1 0 0,0 0 0 0 0,4-3 0 0 0,-5 23 430 0 0,-6 17-23 0 0,-37 192 1045 0 0,35-197-1379 0 0,-3 1 0 0 0,0-2 0 0 0,-1 1 0 0 0,-2-2 0 0 0,-25 41 0 0 0,23-50-5 0 0,15-17-112 0 0,-1-1-1 0 0,0 1 0 0 0,1-1 0 0 0,-1 0 0 0 0,1 1 0 0 0,-1-1 0 0 0,0 0 1 0 0,1 1-1 0 0,-1-1 0 0 0,0 0 0 0 0,1 0 0 0 0,-1 0 0 0 0,0 1 0 0 0,0-1 1 0 0,1 0-1 0 0,-1 0 0 0 0,0 0 0 0 0,0 0 0 0 0,1 0 0 0 0,-1-1 0 0 0,0 1 1 0 0,1 0-1 0 0,-1 0 0 0 0,0 0 0 0 0,0 0 0 0 0,1-1 0 0 0,-1 1 0 0 0,0-1 0 0 0,0-1-50 0 0,1 1 0 0 0,-1-1-1 0 0,1 0 1 0 0,-1 0-1 0 0,1 1 1 0 0,0-1-1 0 0,0 0 1 0 0,0 0-1 0 0,0 0 1 0 0,0 1 0 0 0,1-1-1 0 0,0-3 1 0 0,1-4-26 0 0,0 0 0 0 0,1 0 0 0 0,0 0 0 0 0,1 0 0 0 0,0 1 1 0 0,0-1-1 0 0,1 1 0 0 0,0 0 0 0 0,1 1 0 0 0,0-1 0 0 0,7-7 1 0 0,-8 10 75 0 0,1 0 1 0 0,-1 0 0 0 0,1 1 0 0 0,0 0 0 0 0,0 0 0 0 0,1 1 0 0 0,-1-1 0 0 0,1 1-1 0 0,-1 0 1 0 0,1 1 0 0 0,0 0 0 0 0,0 0 0 0 0,0 1 0 0 0,1-1 0 0 0,6 1 0 0 0,6 0-78 0 0,9 0-761 0 0,-1-1 1 0 0,49-11-1 0 0,-69 11 679 0 0,1 0 0 0 0,0-1 0 0 0,-1-1 0 0 0,0 1 0 0 0,0-1 0 0 0,0-1 0 0 0,0 1 0 0 0,-1-1 0 0 0,0-1 0 0 0,0 1 0 0 0,0-1 0 0 0,-1-1 0 0 0,7-6 0 0 0,53-81 1021 0 0,-50 69 115 0 0,-8 17 41 0 0,-3 13 263 0 0,-4 13-220 0 0,-41 137 244 0 0,32-132-1746 0 0,-1 0 0 0 0,-1-1-1 0 0,-1 0 1 0 0,-20 30 0 0 0,14-39-870 0 0,7-10 99 0 0,10-3 1208 0 0,0 0 1 0 0,0-1 0 0 0,0 1-1 0 0,-1 0 1 0 0,1 0 0 0 0,0-1 0 0 0,0 1-1 0 0,0 0 1 0 0,0 0 0 0 0,0-1-1 0 0,-1 1 1 0 0,1 0 0 0 0,0-1-1 0 0,0 1 1 0 0,0 0 0 0 0,0 0-1 0 0,0-1 1 0 0,0 1 0 0 0,0 0-1 0 0,0-1 1 0 0,0 1 0 0 0,0 0-1 0 0,0-1 1 0 0,0 1 0 0 0,0 0-1 0 0,0 0 1 0 0,1-1 0 0 0,-1 1-1 0 0,0 0 1 0 0,0-1 0 0 0,0 1-1 0 0,0 0 1 0 0,3-8 69 0 0,-1 0-1 0 0,1 1 0 0 0,0 0 1 0 0,1 0-1 0 0,0 0 1 0 0,0 0-1 0 0,0 0 0 0 0,1 1 1 0 0,0 0-1 0 0,0 0 1 0 0,1 0-1 0 0,-1 1 0 0 0,1-1 1 0 0,8-4-1 0 0,-13 9 24 0 0,0 1-1 0 0,1-1 1 0 0,-1 1 0 0 0,0 0-1 0 0,1-1 1 0 0,-1 1-1 0 0,0 0 1 0 0,1 0-1 0 0,-1 0 1 0 0,0 0-1 0 0,1 0 1 0 0,-1 0 0 0 0,0 0-1 0 0,1 1 1 0 0,-1-1-1 0 0,0 0 1 0 0,1 1-1 0 0,-1-1 1 0 0,0 1 0 0 0,0-1-1 0 0,1 1 1 0 0,-1 0-1 0 0,2 1 1 0 0,25 20 920 0 0,-17-9-829 0 0,-1-1-1 0 0,18 29 0 0 0,6 6-6227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32.035"/>
    </inkml:context>
    <inkml:brush xml:id="br0">
      <inkml:brushProperty name="width" value="0.1" units="cm"/>
      <inkml:brushProperty name="height" value="0.1" units="cm"/>
    </inkml:brush>
  </inkml:definitions>
  <inkml:trace contextRef="#ctx0" brushRef="#br0">3 120 2028 0 0,'-1'-40'5879'0'0,"0"20"-1940"0"0,3-37 0 0 0,-2 55-4265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32.415"/>
    </inkml:context>
    <inkml:brush xml:id="br0">
      <inkml:brushProperty name="width" value="0.1" units="cm"/>
      <inkml:brushProperty name="height" value="0.1" units="cm"/>
    </inkml:brush>
  </inkml:definitions>
  <inkml:trace contextRef="#ctx0" brushRef="#br0">0 0 1680 0 0,'19'21'7468'0'0,"-3"4"-4275"0"0,-11-17-2647 0 0,0 1 1 0 0,1-1-1 0 0,9 9 1 0 0,-9-11-456 0 0,0 0 1 0 0,0-1-1 0 0,1 0 0 0 0,-1 0 1 0 0,1-1-1 0 0,0 1 1 0 0,1-2-1 0 0,11 6 1 0 0,-14-8-160 0 0,0 1 1 0 0,1-1 0 0 0,-1 0 0 0 0,0-1 0 0 0,1 1-1 0 0,-1-1 1 0 0,1 0 0 0 0,-1-1 0 0 0,0 1-1 0 0,1-1 1 0 0,-1 0 0 0 0,0 0 0 0 0,0-1 0 0 0,7-2-1 0 0,74-29-732 0 0,-85 33 811 0 0,1 0 0 0 0,-1 0 0 0 0,0-1 0 0 0,0 1 0 0 0,0 0-1 0 0,0 0 1 0 0,0 0 0 0 0,0 0 0 0 0,0 0 0 0 0,0 0 0 0 0,1 1 0 0 0,-1-1 0 0 0,0 0-1 0 0,0 1 1 0 0,0-1 0 0 0,0 0 0 0 0,0 1 0 0 0,0-1 0 0 0,0 1 0 0 0,0 0 0 0 0,0-1-1 0 0,1 2 1 0 0,0 0 26 0 0,-1 0-1 0 0,1-1 0 0 0,-1 2 1 0 0,0-1-1 0 0,1 0 1 0 0,-1 0-1 0 0,0 0 0 0 0,0 0 1 0 0,1 5-1 0 0,0 3 134 0 0,0 1-1 0 0,0-1 1 0 0,0 17-1 0 0,-2-27-165 0 0,0 49 439 0 0,-7 51-1 0 0,3-56-198 0 0,4-14 156 0 0,0-29-354 0 0,2-2-66 0 0,3-3-9 0 0,-1 0 0 0 0,1 0 0 0 0,-1-1 1 0 0,0 1-1 0 0,0-1 0 0 0,0 0 0 0 0,-1-1 0 0 0,1 1 0 0 0,-1 0 0 0 0,2-7 0 0 0,24-64-241 0 0,-24 63 233 0 0,68-218-408 0 0,-71 202 339 0 0,-13 58 239 0 0,-16 61 27 0 0,-16 48-70 0 0,34-113-70 0 0,-2 0 1 0 0,0-1 0 0 0,-22 32-1 0 0,27-46 68 0 0,0 0 0 0 0,-1 0-1 0 0,-1-1 1 0 0,1 0 0 0 0,-1 0-1 0 0,-1-1 1 0 0,0 0 0 0 0,-13 9-1 0 0,22-17-74 0 0,0 0-1 0 0,-1 1 1 0 0,1-1 0 0 0,0 0-1 0 0,-1 1 1 0 0,1-1-1 0 0,-1 0 1 0 0,1 0 0 0 0,0 1-1 0 0,-1-1 1 0 0,1 0 0 0 0,-1 0-1 0 0,1 0 1 0 0,-1 0-1 0 0,1 1 1 0 0,-1-1 0 0 0,1 0-1 0 0,-1 0 1 0 0,1 0-1 0 0,0 0 1 0 0,-1 0 0 0 0,1 0-1 0 0,-1 0 1 0 0,1 0-1 0 0,-1 0 1 0 0,1-1 0 0 0,-1 1-1 0 0,1 0 1 0 0,-1 0 0 0 0,1 0-1 0 0,0 0 1 0 0,-1-1-1 0 0,1 1 1 0 0,-1 0 0 0 0,1 0-1 0 0,0-1 1 0 0,-1 1-1 0 0,1 0 1 0 0,0-1 0 0 0,-1 1-1 0 0,1 0 1 0 0,0-1 0 0 0,-1 1-1 0 0,1-1 1 0 0,0 1-1 0 0,0-1 1 0 0,0 1 0 0 0,-1 0-1 0 0,1-1 1 0 0,0 1-1 0 0,0-1 1 0 0,0 1 0 0 0,0-1-1 0 0,0 1 1 0 0,0-1-1 0 0,0 1 1 0 0,0-1 0 0 0,0 1-1 0 0,0-1 1 0 0,0 0 0 0 0,7-28-69 0 0,7-1-315 0 0,1 0 0 0 0,1 2 0 0 0,22-29 0 0 0,66-77-3592 0 0,-97 126 3471 0 0,23-30-5104 0 0,-24 28 2351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32.804"/>
    </inkml:context>
    <inkml:brush xml:id="br0">
      <inkml:brushProperty name="width" value="0.1" units="cm"/>
      <inkml:brushProperty name="height" value="0.1" units="cm"/>
    </inkml:brush>
  </inkml:definitions>
  <inkml:trace contextRef="#ctx0" brushRef="#br0">1 26 628 0 0,'0'0'5173'0'0,"6"-6"-3181"0"0,4 1-736 0 0,1 0-1024 0 0,5 0-832 0 0,1 1-2733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28.733"/>
    </inkml:context>
    <inkml:brush xml:id="br0">
      <inkml:brushProperty name="width" value="0.08571" units="cm"/>
      <inkml:brushProperty name="height" value="0.08571" units="cm"/>
      <inkml:brushProperty name="color" value="#E71224"/>
    </inkml:brush>
  </inkml:definitions>
  <inkml:trace contextRef="#ctx0" brushRef="#br0">71 115 6813,'0'-22'2339,"1"3"-810,-1 5 900,0 2-2250,1 14 1,-1 2 180,0 17-180,-3 12-90,1-3 0,-2 12 0,1-9 90,0 2-90,0-1 90,-1-1-90,1 0 89,0-2-89,0-2 90,0-3-180,1-1 180,0-2-180,-1-3 90,1-2 90,0-2 90,1-1 629,-1-3-89,0 3-180,0-3-630,-2-6 179,1-7-179,-2-10-90,2-3 1,1-6 89,0-4 0,1-6-180,1-4 90,1-6 90,2-2-90,1-2-218,3 1 218,0 1 90,2 2-180,0 4 180,7-9-90,-4 14 90,5-5-90,-5 16 90,1 5 0,0 2 0,1 5-89,1 2 89,0 5 0,0 4 0,2 3 0,0 5 217,0 4-217,0 4 0,3 16-90,-6-6 90,2 12 0,-8-10 0,-2 0 0,-2-1 90,-2 0-90,-1-2 90,-3 0-90,-1-2 90,-1 0 0,-2-1 0,-1-2 0,-1-2 0,-7 7 0,3-9-90,-6 5 90,5-11-90,0-1 90,-1-3-90,1-1 0,-1-2-180,1 0-90,0-3-180,0 0-719,1-2-720,-4-2-1619,1-2 3508,-1-4 0,7 3 0,4-1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29.038"/>
    </inkml:context>
    <inkml:brush xml:id="br0">
      <inkml:brushProperty name="width" value="0.08571" units="cm"/>
      <inkml:brushProperty name="height" value="0.08571" units="cm"/>
      <inkml:brushProperty name="color" value="#E71224"/>
    </inkml:brush>
  </inkml:definitions>
  <inkml:trace contextRef="#ctx0" brushRef="#br0">1 154 7803,'16'6'3328,"-5"-1"-2789,-3 5 1,-4-1-90,-1 2-90,-1 3-91,0 1 91,0 1-90,-1 1 0,0 1-90,0 0 90,-1 0-90,0 0-1,0 0-89,0-2 90,-1 0-180,2-2 540,-2 0 180,1 2 269,-2-3-629,-4-4-180,1-12-90,-2-8 0,3-8 0,3 0-1,0-4-89,2-2 90,2-4 0,1-1-90,2-1 90,1 0-90,2 1 0,1 2-90,1 1 0,2 2-89,1 1-91,2 4-270,0 2-90,0 3-89,1 3-361,-2 3 1,1 2-270,-1 2-3958,-2 2 5307,4 3 0,-9-1 0,1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6.363"/>
    </inkml:context>
    <inkml:brush xml:id="br0">
      <inkml:brushProperty name="width" value="0.1" units="cm"/>
      <inkml:brushProperty name="height" value="0.1" units="cm"/>
    </inkml:brush>
  </inkml:definitions>
  <inkml:trace contextRef="#ctx0" brushRef="#br0">110 88 628 0 0,'-12'7'792'0'0,"1"1"0"0"0,0 1 0 0 0,0-1 0 0 0,1 2-1 0 0,-17 19 1 0 0,24-26-585 0 0,1 0-1 0 0,-1 0 1 0 0,1 1 0 0 0,-1-1-1 0 0,1 1 1 0 0,0 0 0 0 0,0-1-1 0 0,1 1 1 0 0,-1 0-1 0 0,1 0 1 0 0,0 0 0 0 0,0 0-1 0 0,0 1 1 0 0,0-1 0 0 0,1 0-1 0 0,0 0 1 0 0,-1 0-1 0 0,2 1 1 0 0,-1-1 0 0 0,0 0-1 0 0,1 0 1 0 0,2 9 0 0 0,-1-10-78 0 0,1 1 0 0 0,0 0 0 0 0,-1 0 1 0 0,1-1-1 0 0,0 0 0 0 0,1 1 1 0 0,-1-1-1 0 0,1-1 0 0 0,-1 1 0 0 0,1 0 1 0 0,0-1-1 0 0,0 0 0 0 0,0 0 1 0 0,0 0-1 0 0,0 0 0 0 0,0 0 0 0 0,1-1 1 0 0,8 2-1 0 0,5 0 142 0 0,0 0-1 0 0,-1-1 1 0 0,27-1 0 0 0,-25-1-171 0 0,0-1 1 0 0,-1-1 0 0 0,1-1 0 0 0,-1-1 0 0 0,1 0 0 0 0,-1-1 0 0 0,0-2 0 0 0,-1 1 0 0 0,29-17 0 0 0,-25 11-165 0 0,-1-2 0 0 0,0 0 0 0 0,-1-1 0 0 0,-1-1 0 0 0,0 0 0 0 0,-1-2 1 0 0,16-21-1 0 0,-31 37 30 0 0,77-107-3137 0 0,-76 101 1406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29.188"/>
    </inkml:context>
    <inkml:brush xml:id="br0">
      <inkml:brushProperty name="width" value="0.08571" units="cm"/>
      <inkml:brushProperty name="height" value="0.08571" units="cm"/>
      <inkml:brushProperty name="color" value="#E71224"/>
    </inkml:brush>
  </inkml:definitions>
  <inkml:trace contextRef="#ctx0" brushRef="#br0">1 3 11490,'21'6'360,"1"-2"-450,-6-4-180,2 0-89,3-1-181,2-1-3482,1 1 1414,12-1 2608,-8 0 0,12 0 0,-11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29.390"/>
    </inkml:context>
    <inkml:brush xml:id="br0">
      <inkml:brushProperty name="width" value="0.08571" units="cm"/>
      <inkml:brushProperty name="height" value="0.08571" units="cm"/>
      <inkml:brushProperty name="color" value="#E71224"/>
    </inkml:brush>
  </inkml:definitions>
  <inkml:trace contextRef="#ctx0" brushRef="#br0">223 1 12660,'-1'17'719,"-2"-1"-629,-6-3 0,-1 0-4161,-1 2 4071,-3 2 90,0 2 859,-9 9-2388,-12 14 629,8-11-179,-5 5-630,20-24-90,1-2 1709,0-2 0,6-5 0,1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29.576"/>
    </inkml:context>
    <inkml:brush xml:id="br0">
      <inkml:brushProperty name="width" value="0.08571" units="cm"/>
      <inkml:brushProperty name="height" value="0.08571" units="cm"/>
      <inkml:brushProperty name="color" value="#E71224"/>
    </inkml:brush>
  </inkml:definitions>
  <inkml:trace contextRef="#ctx0" brushRef="#br0">0 22 10861,'8'-15'3148,"2"8"-2878,-3 8-90,1 10 90,-1-1-180,1 5 89,1 1 1,2 4-90,1 2 0,2 2-90,-1 1-180,1 0 0,-1 0-179,0-2-181,-1 0-90,-1-3-359,-1-1-91,-1-1-718,0-2-451,-1-3 2249,-1-1 0,-3-6 0,-2-2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0.124"/>
    </inkml:context>
    <inkml:brush xml:id="br0">
      <inkml:brushProperty name="width" value="0.08571" units="cm"/>
      <inkml:brushProperty name="height" value="0.08571" units="cm"/>
      <inkml:brushProperty name="color" value="#E71224"/>
    </inkml:brush>
  </inkml:definitions>
  <inkml:trace contextRef="#ctx0" brushRef="#br0">1 40 11760,'11'24'1889,"-1"-1"-1439,-8-5 0,1 3-91,-1 2 1,0 2-90,1 0-90,-1 1 0,0-1 0,1 1 0,-1-1-90,1-2 90,-2-1-1,1-2 1,0-4 90,-1 0 540,0-3-1,-1 2-359,0-2-360,-3-8 0,0-5-90,-2-14 0,2-1 0,2-6 0,0-3 0,2-5 0,1-3 0,3-2 0,1-3 0,3 1 0,2-1 0,1 4-90,1 4 90,1 4-90,0 3 0,1 3 90,0 4 0,-1 5-90,1 2 90,-2 5 0,1 3-90,0 4-3302,-1 3 3302,0 5 90,-1 2 0,-2 4 0,-1 2-90,0 14 0,-4-8 90,-1 10-90,-3-11 90,-2 1 0,-5 9 0,0-9 0,-10 16 0,4-20 90,-12 10-90,8-16 0,-7 1 0,8-7-180,-1-4-179,2-1-181,0-1-90,1-3-89,0-1-181,2-2 1,-1-1-361,2-1 2314,1-1-4562,1 0 3508,2-3 0,2 5 0,2-1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0.449"/>
    </inkml:context>
    <inkml:brush xml:id="br0">
      <inkml:brushProperty name="width" value="0.08571" units="cm"/>
      <inkml:brushProperty name="height" value="0.08571" units="cm"/>
      <inkml:brushProperty name="color" value="#E71224"/>
    </inkml:brush>
  </inkml:definitions>
  <inkml:trace contextRef="#ctx0" brushRef="#br0">0 136 10501,'7'18'2159,"-1"0"-1620,-4-7-89,0 3-90,0 0 0,0 2-90,0 0-1,0 0 1,0 1 90,1 6-270,0-6 270,1 9 0,-2-9 179,1 2-449,-4-13-90,0-7 90,-2-12-90,2-2 90,2-3 0,0-3 90,1-2 0,2-1-90,3-3 90,0 1-90,2-2 0,2 2 0,0 1-90,2 2 0,0 2-180,8-3-180,-5 7-90,5-2-269,-7 9-181,0 2-89,-1 2-1530,-1 1-2158,2 2 4677,-3 3 0,-3 0 0,-4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0.591"/>
    </inkml:context>
    <inkml:brush xml:id="br0">
      <inkml:brushProperty name="width" value="0.08571" units="cm"/>
      <inkml:brushProperty name="height" value="0.08571" units="cm"/>
      <inkml:brushProperty name="color" value="#E71224"/>
    </inkml:brush>
  </inkml:definitions>
  <inkml:trace contextRef="#ctx0" brushRef="#br0">0 0 12930,'1'20'1259,"2"-3"-1079,7-12 0,2 0-270,1 0-180,1 0-270,2 0-269,0-1-271,1-1-899,-1 1-449,1-1 2428,0-1 0,2 1 0,0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1.124"/>
    </inkml:context>
    <inkml:brush xml:id="br0">
      <inkml:brushProperty name="width" value="0.08571" units="cm"/>
      <inkml:brushProperty name="height" value="0.08571" units="cm"/>
      <inkml:brushProperty name="color" value="#E71224"/>
    </inkml:brush>
  </inkml:definitions>
  <inkml:trace contextRef="#ctx0" brushRef="#br0">357 1 10681,'-19'11'1979,"0"2"-1529,3 1-91,-2 4 1,-3 3-180,-1 2 90,-2 3 180,-17 24-271,8-7 1,-13 18-180,23-26-180,4-5 91,8-13-181,2-2-180,0 0 0,2-3-1349,0-2 1799,1 0 0,3-6 0,-1 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1.299"/>
    </inkml:context>
    <inkml:brush xml:id="br0">
      <inkml:brushProperty name="width" value="0.08571" units="cm"/>
      <inkml:brushProperty name="height" value="0.08571" units="cm"/>
      <inkml:brushProperty name="color" value="#E71224"/>
    </inkml:brush>
  </inkml:definitions>
  <inkml:trace contextRef="#ctx0" brushRef="#br0">0 36 8972,'7'-19'4317,"0"4"-3687,-1 13-360,0 8 0,0 9-90,0 3 0,0-1-91,0 3 1,1 1 0,2 3 90,-1 1-180,1 2 0,1-1-180,-2-2-179,0-1-181,0-2-270,-1-1-89,-1-3-1260,1 0-809,-2-3 2968,1-2 0,-3-5 0,-1-2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1.864"/>
    </inkml:context>
    <inkml:brush xml:id="br0">
      <inkml:brushProperty name="width" value="0.08571" units="cm"/>
      <inkml:brushProperty name="height" value="0.08571" units="cm"/>
      <inkml:brushProperty name="color" value="#E71224"/>
    </inkml:brush>
  </inkml:definitions>
  <inkml:trace contextRef="#ctx0" brushRef="#br0">1 1 14459,'10'16'899,"-3"1"-629,-5-3-90,-2 2 90,1 2-180,0 0-3302,0 2 3392,0-1-90,0 0-1,0 0 1,-1 0 0,1-1 0,-1-2-90,1-1 3572,-1-1-3392,1 2 90,0-1-540,0 0 0,2-11-179,-1-4 89,2-13-90,-1-1 180,1-5 0,1-2 0,0-3 91,1-3 89,0 2 90,0-1 0,-2 3 0,0 3 0,0 2-90,-1 3 90,-1 2 269,0 0 91,-6 9-270,1 6 90,-3 8-90,3 5 0,2-3 0,1 2 90,1 0-90,1 0 180,1 1-90,1-1 89,1 0 1,1-2 90,0 0-180,1-2 90,1-2-180,0-2 90,1-1-90,2-3 0,0-1-90,1-3 89,0-2-89,1-2 180,2-2-90,-2-1 180,0 0 0,-2 0 0,0 0-90,-2 2 90,0 0-180,1-1 0,-1 1-90,2 3 89,-3 5-89,-1 6 90,-2 8-90,-1-2 90,0 4-180,-1-2 90,1 1-269,-2 1 89,1 0-270,-1 1-90,0-1-269,-1 0-91,0 1-269,0-3-180,-2 1-1440,0-3-1708,0 0 4497,-2 0 0,1-7 0,0-1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2.088"/>
    </inkml:context>
    <inkml:brush xml:id="br0">
      <inkml:brushProperty name="width" value="0.08571" units="cm"/>
      <inkml:brushProperty name="height" value="0.08571" units="cm"/>
      <inkml:brushProperty name="color" value="#E71224"/>
    </inkml:brush>
  </inkml:definitions>
  <inkml:trace contextRef="#ctx0" brushRef="#br0">66 1 9152,'-20'4'4407,"2"-1"-2608,4 1 270,0 0-1349,16 2-181,3 0-89,18 3 0,7-4-90,7 2-91,7-2-461,4 0 282,3-1-90,2-2-180,2 0-180,1-1-90,-1-1-269,-2-2-181,-1 0-359,-2-1-270,-4-2-1349,-5 0-1980,-4-1 4858,-7 1 0,-2-2 0,-4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0.757"/>
    </inkml:context>
    <inkml:brush xml:id="br0">
      <inkml:brushProperty name="width" value="0.1" units="cm"/>
      <inkml:brushProperty name="height" value="0.1" units="cm"/>
    </inkml:brush>
  </inkml:definitions>
  <inkml:trace contextRef="#ctx0" brushRef="#br0">57 0 344 0 0,'-57'10'6016'0'0,"108"-9"-5291"0"0,-16 1-434 0 0,581 15 1947 0 0,123-1-502 0 0,-525-33-462 0 0,-197 12-1667 0 0,-14 4-18 0 0,-22 2-3392 0 0,3 1 1320 0 0,-6 3-647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2.288"/>
    </inkml:context>
    <inkml:brush xml:id="br0">
      <inkml:brushProperty name="width" value="0.08571" units="cm"/>
      <inkml:brushProperty name="height" value="0.08571" units="cm"/>
      <inkml:brushProperty name="color" value="#E71224"/>
    </inkml:brush>
  </inkml:definitions>
  <inkml:trace contextRef="#ctx0" brushRef="#br0">70 0 7892,'-22'10'4318,"3"-1"-3239,4-1 2070,4-1-2250,8 5-89,8-4-91,10 3-269,8-5 90,6 0-181,7-1-89,5-1-90,4-1-90,1-1-180,0-1-90,-3 0-179,-2-2-91,-4-1-3572,-1-1 3213,-3 0-181,-1-2-269,-5 0-90,-2 0-1440,-4-1-1708,-4-1 4497,-2 0 0,-7 3 0,-3 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2.780"/>
    </inkml:context>
    <inkml:brush xml:id="br0">
      <inkml:brushProperty name="width" value="0.08571" units="cm"/>
      <inkml:brushProperty name="height" value="0.08571" units="cm"/>
      <inkml:brushProperty name="color" value="#E71224"/>
    </inkml:brush>
  </inkml:definitions>
  <inkml:trace contextRef="#ctx0" brushRef="#br0">0 0 7443,'15'3'0,"0"0"-540,-3-1 180,2 0 360,0 0 0,4 1 0,0-1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2.922"/>
    </inkml:context>
    <inkml:brush xml:id="br0">
      <inkml:brushProperty name="width" value="0.08571" units="cm"/>
      <inkml:brushProperty name="height" value="0.08571" units="cm"/>
      <inkml:brushProperty name="color" value="#E71224"/>
    </inkml:brush>
  </inkml:definitions>
  <inkml:trace contextRef="#ctx0" brushRef="#br0">0 9 8702,'23'2'-1169,"-2"0"989,-7-4 180,1 0 0,5-2 0,0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3.265"/>
    </inkml:context>
    <inkml:brush xml:id="br0">
      <inkml:brushProperty name="width" value="0.08571" units="cm"/>
      <inkml:brushProperty name="height" value="0.08571" units="cm"/>
      <inkml:brushProperty name="color" value="#E71224"/>
    </inkml:brush>
  </inkml:definitions>
  <inkml:trace contextRef="#ctx0" brushRef="#br0">79 40 11400,'17'-17'2249,"-1"3"-1979,-6 7-90,2 5-90,-3 4 0,0 4-90,-5 6 90,-3 3-90,-1 4 0,-1-2 90,0 0-90,0-3 0,1 0 0,0 1 0,1 1 0,0 1 0,0 1-90,1-1 90,1 1-90,-1-1 0,0-1 0,-1-1 90,1 0 0,-2 3 0,-3-2-90,-1-1 180,-3-3-180,0-7 90,-2-2-90,-2-1-90,0-1-90,-1-1-179,0-1-91,-1-1-270,-1-2-89,0 0-720,1-1-180,0 0 1799,0-1 0,6 3 0,2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3.893"/>
    </inkml:context>
    <inkml:brush xml:id="br0">
      <inkml:brushProperty name="width" value="0.08571" units="cm"/>
      <inkml:brushProperty name="height" value="0.08571" units="cm"/>
      <inkml:brushProperty name="color" value="#E71224"/>
    </inkml:brush>
  </inkml:definitions>
  <inkml:trace contextRef="#ctx0" brushRef="#br0">57 0 7803,'-3'18'2968,"1"3"-2159,0 3-179,-2 7 0,0 10-450,0 5 359,-2 6-89,1 8-1843,0 4 1663,0 4-1,1 2 91,0 21-180,2-21-90,-1 15-542,3-28 542,-1-2 0,1-2 0,-1-2-270,1-4-107,-1-4-162,1-4-990,-1 6 449,1-14-1259,0 3 2249,1-16 0,-1-9 0,0-3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4.453"/>
    </inkml:context>
    <inkml:brush xml:id="br0">
      <inkml:brushProperty name="width" value="0.08571" units="cm"/>
      <inkml:brushProperty name="height" value="0.08571" units="cm"/>
      <inkml:brushProperty name="color" value="#E71224"/>
    </inkml:brush>
  </inkml:definitions>
  <inkml:trace contextRef="#ctx0" brushRef="#br0">18 256 7892,'-4'-18'3508,"0"0"-2608,0 3-360,1 0-91,1 1-89,2 1-3392,2 0 3212,3-1 270,26-13-270,15 3-180,12-3-211,9 8 211,-10 8 89,8 2-178,5 2 178,4 2-1329,4 1 1330,4 2-90,4 1 1848,4 2-1848,5 1 0,-16 1 0,2 0-604,-18 0 0,0 0 604,25 1 0,-1 1-601,-23-2 0,-4 1 556,3 0 0,0 0 45,0 0 0,0 1-45,1 0 0,-1 0 45,-1 1 0,1 0-45,-1 0 0,-1 0 90,0 0 0,0 1-90,-1 0 0,0 0 45,-2 0 0,3 1-42,21 3 0,1 0 42,-20-2 0,-1 0 0,19 3 0,-3-1 0,-28-3 0,-1 0-614,19 3 1,0 1 613,30 5 0,-34-6 0,0 0-754,22 4 754,-1 0 44,-27-5 0,1 0-134,29 6 197,-32-6 0,0-1-107,18 3-90,-22-4 0,-1 0 0,26 3 90,15 2 1261,-35-6-1261,-6-2 0,-5 0 0,-5-1 0,-3-1 0,-8-1 0,-2-1 1158,5 0-1068,-10-1 775,5 0-775,1-2 493,-10 2-583,7-2 0,-14 2 0,4-1 3482,0 2-3482,0 1 0,-2 2 90,-5 2-1,-1 3 91,2 14-3302,-2 10 3302,-1 6-122,-5 6 302,-2 20 89,-2 14-179,-1 4-90,1-1 0,0-23 0,1-1 270,0 25-360,0-21 90,1 17-90,1-27 0,0-2-1,0-1-538,1 10-1170,0-5 359,0-3-269,0-15 2432,-2-16-903,1-4 0,-1-7 0,0-3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5.183"/>
    </inkml:context>
    <inkml:brush xml:id="br0">
      <inkml:brushProperty name="width" value="0.08571" units="cm"/>
      <inkml:brushProperty name="height" value="0.08571" units="cm"/>
      <inkml:brushProperty name="color" value="#E71224"/>
    </inkml:brush>
  </inkml:definitions>
  <inkml:trace contextRef="#ctx0" brushRef="#br0">108 1 12120,'-7'19'360,"2"-4"-1767,0-3 1497,1-2 356,1 0-446,-2 5 231,1-4-411,-2 9 90,2-9 1,-1 7 728,0-6-639,-1 3 0,-1-3-90,1-2 90,-1-1 90,1-2-540,-2 1 450,1-2 0,3-3 0,0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35.907"/>
    </inkml:context>
    <inkml:brush xml:id="br0">
      <inkml:brushProperty name="width" value="0.08571" units="cm"/>
      <inkml:brushProperty name="height" value="0.08571" units="cm"/>
      <inkml:brushProperty name="color" value="#E71224"/>
    </inkml:brush>
  </inkml:definitions>
  <inkml:trace contextRef="#ctx0" brushRef="#br0">39 1 11580,'-15'8'1260,"2"1"-901,7 4-89,3 2-180,2 2 0,2-2 0,2 0 0,1-4 0,1 0 0,1-1 0,1 1 0,2-1 0,2 0 0,1 0 0,3 0-90,2-1 90,2-1-90,5 0 90,2-1 0,7 1-90,3 0 90,3 0-90,4 0 0,1 0 0,2 0 89,25 4 1,-16-3-2607,18 2 2517,-21-2 0,0-1 0,4 0 90,-3 1 0,7 0 0,-3-1 0,4 2 0,0-2 0,2 1 90,27 3 0,-20-2 782,22 3-873,-29-5 1,0 1 0,-1 1 0,0-1 0,0 1 0,0 0 0,0 0 180,26 4-3027,-21-2 2937,20 2-90,-31-3-353,-1-2 353,-4 0-1787,4 0 1787,-2 0 0,6 1 659,-1-1-569,3 0-90,2 0-90,0 0 180,29 4 1264,-21-4-1444,20 4 90,-33-5-90,-2 0 69,-4-1-69,0 0 0,23 4 0,-19-3 90,18 2-90,-24-4 0,0 1 0,-1-1 0,-1 1 0,0-1-277,0 0 277,-1 0 0,0 0 0,-1 0 0,0 0 656,-1 0-656,-1 0 415,20 3-415,4 2 0,-1-1 0,-4 0 0,-20-2 0,18 2 2868,-14-1-2868,12 2 90,-18-4-90,-4 0 0,-1 0 554,12 1-554,-11-2 0,24 3 0,-27-5 90,22 0 0,-25-4 540,30-4-361,-30 0 464,25-8-374,-31 2-89,7-4 180,-10 1-90,-1-2-90,-1-1-1,-2-3 1,-1-1 0,-2-2-90,-1-1-90,-2-1 90,-2-1-180,-3 0 411,-1-1-411,-1-10-270,-2 10-90,-1-8-270,-2 11-269,-1 1-360,-1-1-271,-3 2-538,-2 1-1350,-2 0 3418,-13-5 0,1 5 0,-10-4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44.774"/>
    </inkml:context>
    <inkml:brush xml:id="br0">
      <inkml:brushProperty name="width" value="0.08571" units="cm"/>
      <inkml:brushProperty name="height" value="0.08571" units="cm"/>
      <inkml:brushProperty name="color" value="#E71224"/>
    </inkml:brush>
  </inkml:definitions>
  <inkml:trace contextRef="#ctx0" brushRef="#br0">76 9 9691,'-19'-2'3958,"0"0"-3148,1 0 449,3 0-1169,11 4-180,7 0 0,17 3-90,29 4-360,-4 0-668,26 3 398,-15 0 1,5 1-271,0 1-809,-2 0-539,-4-1 2428,-2 0 0,-5-3 0,-1 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47.944"/>
    </inkml:context>
    <inkml:brush xml:id="br0">
      <inkml:brushProperty name="width" value="0.08571" units="cm"/>
      <inkml:brushProperty name="height" value="0.08571" units="cm"/>
      <inkml:brushProperty name="color" value="#E71224"/>
    </inkml:brush>
  </inkml:definitions>
  <inkml:trace contextRef="#ctx0" brushRef="#br0">1 1315 10951,'13'-7'539,"0"0"-449,-5 0 0,0 0 180,0 0-90,0 0-180,-1 0 180,1-1-90,-2 0 0,1 1-90,-1-2 90,0 1-90,1 0-90,0-1 90,1-1 0,0 0 0,1-1 0,0 0 0,0 0 0,-1 1 0,1 0 0,0 0 0,1 1 0,-2-1 90,2 2-90,-1-1 0,0 0 90,1 1 0,-1-1 90,1 0 0,-1 0-180,0 0 89,0-1 1,-1 1-90,0-1 0,0 0 0,0 1 0,-1-1 90,1 1-90,-1 0 0,0-1 0,1 0 90,1 0 90,0-2 0,0 2-90,1 0 0,0-1-90,0 0 180,1 0-90,-1 0 0,0 0-90,1 0 0,0-1 90,0-1-90,-2 3 0,2-3 0,-5 5 90,5-4-90,-5 5 0,4-5-90,-2 1 0,0 1 90,0-3 0,0 2-90,1-3 90,0 1 0,-1-1 90,1 1 0,0 0 0,-1 0-90,1 1 90,-1-1-90,1 2 90,-1 0-90,0 0 0,0 0 0,0 1 90,0-1-90,1 1 0,0-1 179,1 0-179,1 0 0,-2 1 90,-1 2 0,-1 1-90,-1 1 180,0-1-180,0 1 90,0-1-90,0 0 90,0 1 0,3-3-90,-2 2 0,3-4 90,-1 2-90,3-3 0,-3 3 90,2-2-180,-1 2 180,-1 0-90,1 0 0,-4 3 0,1 0 90,-1 0-90,3-3-90,1 0 180,1-2-90,0 1 0,0 0 0,-1 2 0,1-1 90,-1-1-180,1 2 180,-1-1-90,-1 1 0,1 0 0,0 0 0,1 0 90,-1 1 0,1 0 0,-1 0-90,0 0 0,0 0 90,0 0-90,-1 1 0,1-1 0,-1 1 0,-1 0 0,0 0 0,0 1 0,0-2 0,1 0 90,0 0 90,-1 0-1,-1 1-179,1-1 90,0 1-90,1-1 0,-1 1 0,0-1 90,0 1 0,1-1 0,-1 0-719,0 0 629,-1 0 0,-4 4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3.505"/>
    </inkml:context>
    <inkml:brush xml:id="br0">
      <inkml:brushProperty name="width" value="0.1" units="cm"/>
      <inkml:brushProperty name="height" value="0.1" units="cm"/>
    </inkml:brush>
  </inkml:definitions>
  <inkml:trace contextRef="#ctx0" brushRef="#br0">4 13 784 0 0,'-3'-12'6785'0'0,"9"26"-4693"0"0,10 28-958 0 0,-6-11-656 0 0,-2 0 0 0 0,-1 1 0 0 0,-1 0-1 0 0,2 40 1 0 0,-8-45-904 0 0,0 0 1 0 0,-1-1-1 0 0,-6 29 0 0 0,3-36-2833 0 0,0 32 1 0 0,4-42 698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49.618"/>
    </inkml:context>
    <inkml:brush xml:id="br0">
      <inkml:brushProperty name="width" value="0.08571" units="cm"/>
      <inkml:brushProperty name="height" value="0.08571" units="cm"/>
      <inkml:brushProperty name="color" value="#E71224"/>
    </inkml:brush>
  </inkml:definitions>
  <inkml:trace contextRef="#ctx0" brushRef="#br0">1269 47 10321,'10'-16'360,"1"3"-630,-5 5 90,2 3 180,4 2 1979,1 1-1709,-12 3 0,0 0 0,-12 5-180,0 0 449,1 0-539,-15 15 90,13-11 0,-13 10 0,16-12 90,-1 1 0,0 0-90,0 1 0,0-1 90,0 0-90,0 1 89,0-1-89,0 0 0,0 0 90,-5 4-180,4-3 90,-3 2 0,4-3-90,0-1 90,1 0-90,-1 1 90,0-2-90,1 0 0,0 0 0,1 0 90,-1-1 0,-3 3-90,3-2 0,-3 2 0,4-3 90,0 0-90,0 0 0,0-1 0,0 1 0,0 0 0,1-1 90,-5 3-90,4-1 0,-4 1 0,4-2 0,0-1 0,0 1 0,0 0 0,1 0 0,-1 1 0,0-1 0,-1 0 0,1 1 0,-4 2 0,4-2 0,-4 2 0,4-3 0,1 1 0,-1-1 90,0 0-90,1 0 0,0-1 0,-1 2 0,1-1 0,-7 5 90,5-4-180,-5 4 180,6-5-90,0 0 0,0 0 0,0 0 0,0 0 0,0 0 90,0-1-180,0 1 180,0 0-180,-1 0 180,1 0-90,0 0 0,0-1 0,1 1 0,-1-1 0,0 0 0,-2 3 0,-1 0 0,0 0 0,1 0 90,-1 0 0,3-2-90,-2 3 90,2-3 0,-3 3-90,2-2 89,-2 1-89,3-2 90,0 0 0,0 0 0,1-1-90,-2 2 90,2-2 0,-4 3-90,3-1 0,-2 1 90,1-1-90,0 1 0,-3 3 90,0 0 0,-1 4-90,3-5 90,-3 5-90,5-5 90,-3 2-90,0 1 0,1-1 0,0 1 0,0 0 90,0 0-90,1 0 0,0 0 0,0 0 0,1 0 90,0 0-180,1-3 180,0 0-90,2-2 0,-1 2 0,-1 2 0,-2 3 0,-2 3 0,3-2 0,-2 2 90,-2 3 90,4-5-90,-3 4-90,3-7 180,1 0-91,0-1 1,0 0 0,0-1 90,0-1-90,0 0-90,1-2-989,-1 0-3689,0-1-1168,0-7 5846,2-3 0,1-1 0,3-1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50.862"/>
    </inkml:context>
    <inkml:brush xml:id="br0">
      <inkml:brushProperty name="width" value="0.08571" units="cm"/>
      <inkml:brushProperty name="height" value="0.08571" units="cm"/>
      <inkml:brushProperty name="color" value="#E71224"/>
    </inkml:brush>
  </inkml:definitions>
  <inkml:trace contextRef="#ctx0" brushRef="#br0">0 13 10771,'18'0'809,"-2"0"-629,-3 1 90,0 0-180,5 1 0,-3-1 90,0 0-90,-3 0 0,0 0 0,3 0-90,-1 0 90,2 1-90,0-1 90,1 0-90,1 1 0,0 0 0,0 0 90,1 0-90,0-1 0,0 1 0,0 0 0,0 0 0,0 0 90,0-1-90,-1 0 90,1 0-90,-1 0 179,-1 0-89,0-1 0,0 0 0,-1 0 90,1 0-90,-1-1 0,1 0 0,-1 0 90,0 0 0,0 0-90,1-1 90,-1 0-90,0-1 0,0 1-90,-1 0 89,1 0 91,5-2-180,-5 1 90,4-1-90,-7 2 90,-2 0-90,2-1 90,-1 0-180,2 1-719,-2-1 809,-2 1 0,-4 1 0,-1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00.876"/>
    </inkml:context>
    <inkml:brush xml:id="br0">
      <inkml:brushProperty name="width" value="0.08571" units="cm"/>
      <inkml:brushProperty name="height" value="0.08571" units="cm"/>
      <inkml:brushProperty name="color" value="#E71224"/>
    </inkml:brush>
  </inkml:definitions>
  <inkml:trace contextRef="#ctx0" brushRef="#br0">85 102 7982,'-1'19'1620,"1"-3"-1261,-2-3 1,0 1-180,0 3 0,1-1 0,0 0 0,0-4-90,0 1 90,0 1-91,0 1 91,0 8-90,0-3 0,-1 5-90,2-7 90,-1 0 0,0 1 90,0 0-90,1 0 0,-1 0 0,0 0 0,0 0 0,0 1 0,-1-1 0,1 0 0,-1 1 0,0-2-90,0 9 0,0-7 0,0 6 90,0-9-180,0 0 180,0-1-180,0-1 180,0 0-90,0-1 90,0-1-180,1-1 180,-1 1-90,0-1 89,0 0-89,-1 5 90,1-5-90,-1 9 90,0-6-90,0 5 90,0 0-90,1-2 0,-1-1 0,2-1 180,-1-1 0,2 0 0,-1 1-90,1-1 0,0 1-90,0-1 90,1-1-90,0 0 0,0-1 0,0 1 0,0-2 0,0 1 0,1 0 0,0 0 0,0 0 90,-1 0-90,1-1 0,-1 1 0,1-1 90,1 1 359,-1-2-269,2-1-90,4-4 0,3-3-90,18-4 0,-8 0 0,12-1 0,-16 1 0,-1 0 0,-5 0 0,2 1 0,-1-1 0,1 1 0,0-1 0,6 0 0,-4 1 0,3-1 0,0 1 0,1 0 0,10 0 0,-4 0 0,-3 1 0,-1 0 0,-9 0 0,9 1 0,-9-1 0,5 1 0,-5-1 0,6 2 0,-4-2 0,4 1 0,-5 0 0,1 0 90,-1 0-90,0 0-90,-1-1 90,0 1 90,12 1-90,-9-1-90,9 1 90,-11-1 90,-1-1-90,1 0 0,1 0 0,-1 0 0,1-1 0,5 0 0,-5-1 0,5 0 0,-7 0 0,0 0 0,3 0 0,0-2 0,4 0 0,-1-1 0,-1 0 0,-1-1 0,-1 0 0,0 0 0,-1 0 0,-2 1 0,1-1 0,-1 0 0,0 1 0,-1 1 0,1 0 0,-1 0 0,2 1 0,-3 0 0,1 0 0,0 0 0,0 0 0,0-1 270,0 0 180,0 0-90,-1-1-180,0 0-91,-1-3 1,-2-2-90,-1 0 0,-2-2 90,-1 1-90,0-1 0,0-1 0,-1 0 0,0-1 0,0-1-90,0 0 90,-1-1 0,1 1 0,-1-1 0,1-1 90,0 1-90,0-2 0,-1 1 0,1-2 90,-1 2-90,0-2 0,-1 0 0,1 0 0,-1-2 0,-1-1 0,0 0 0,0-1 0,-1 1 0,1-1 0,-2 1 0,1 1 0,0-1 0,-1 2 0,0-1 0,-1 0 0,0 4 0,0-2 0,1 6 0,-1-2 0,2 3 0,-2-3 0,1-2 0,-1-4 0,0 0 0,0 0 0,1 1 0,0 0 0,0-1 0,0 1 0,1-1 0,1 1-90,0-1 90,0 0 0,0 0 0,1 2 0,-1-1 0,1 1 0,0 0 0,0 0-90,0 0 90,0 0 0,0 1 0,0 0 0,-1 1 0,1 0 0,-1 1 0,0 1 0,-1 1 0,1 1-90,0-1 90,0 2-89,-1-2 89,-3 3-180,-2 4-180,-3 4-180,-2 3-359,0 1-361,-1 1 541,-1 1-2160,2 0 2879,-2 0 0,9-2 0,-1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02.456"/>
    </inkml:context>
    <inkml:brush xml:id="br0">
      <inkml:brushProperty name="width" value="0.08571" units="cm"/>
      <inkml:brushProperty name="height" value="0.08571" units="cm"/>
      <inkml:brushProperty name="color" value="#E71224"/>
    </inkml:brush>
  </inkml:definitions>
  <inkml:trace contextRef="#ctx0" brushRef="#br0">328 1 10681,'-7'9'1259,"4"-8"-1169,-8 30 90,6-16 0,0 3 0,-1 1-90,0 2 90,0 1 0,-1 1-90,1 0 89,-1 0-3481,1 2 3392,-1-1 0,1 2 0,0-1 0,0 3 0,0-2 90,0 2-90,0-3 3302,0 2-3302,2-2 0,-1 0 0,0 1-90,1-1 90,0 1 0,-2 10 0,2-8-90,-1 8 90,2-11-90,-1-1 0,1 1 90,0-1-90,-1 0 89,1 1-89,-1-1 0,1 0 0,-1 0 90,-2 11-90,2-9 0,-2 9 0,2-12 90,0 0-90,0-1 90,0 0 0,0 0 0,0 0-90,0-1 90,1-1-90,-1-1 180,0 8-180,0-5 180,0 5-90,1-8 0,0 0 0,0-1 0,1 1-90,0-1 90,-1 1-90,-1 8 90,0 0 90,-1 8-90,0-8-90,1-3 89,0-8-89,1-1 0,0-1 90,1-1-90,-1-1 0,1-1 0,-2 4 90,2-2-359,-1 2-8996,0-2 9265,0-13 0,1 5 0,1-12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03.842"/>
    </inkml:context>
    <inkml:brush xml:id="br0">
      <inkml:brushProperty name="width" value="0.08571" units="cm"/>
      <inkml:brushProperty name="height" value="0.08571" units="cm"/>
      <inkml:brushProperty name="color" value="#E71224"/>
    </inkml:brush>
  </inkml:definitions>
  <inkml:trace contextRef="#ctx0" brushRef="#br0">480 42 10861,'-17'-13'1349,"1"0"-1349,18 8 0,3 1-90,7 2 90,1 1-90,-1 0 0,2 0 0,0 1 90,2-1-180,1 1 180,1-1-90,1 1 90,-1 0-90,0 0 0,0 1 1,-1-1 89,-1 0-90,-2 1 90,-1-1 0,-1 1-90,3 0 0,-1 0 0,2-1 90,-3 1-90,0 1 0,-1-1-180,1 1 0,3 1 0,1-1 90,-1 1 1,-1-1-1,-4 0 0,0 1 90,0-1 0,1 1 0,-1-1 90,1 1-90,-2-1 0,1 1 90,-1-1 90,4 1 180,-2 0 90,3 1 269,-3-1-89,0 0-360,-2 0-90,1 1 270,-3 1-91,-2 3 1,-4 3-90,-1 3-90,-1 0 180,0 1-180,-1-2 0,0 1 90,-1 2-3482,1 1 3482,-1 1-180,0 1 179,0 1-89,0 2 90,-1 2-90,1 1 0,-1 0 3392,0 1-3392,-1 1 0,0 1 0,0 2 0,-1 1 0,0 0 0,1 0 90,-2 0-90,1 0 0,0 1 0,-1-2 0,2 0-1,-2 0 1,2-2 0,-2 2-90,1 0 90,-1-2 0,1 0-180,0-3 180,-1 11-90,1-7 0,-1 7 90,2-11-90,0 0 0,0-1 90,1 1 0,-1-1-90,1-1 90,-1 1 0,1 0-90,-1-1 90,1 1 0,-1-1 0,0 10-90,0-8 0,0 6 90,1-10-90,1-1 0,-1 0 90,1 0-90,0 0 0,-1-1 0,1 1 90,0 0-90,-2 7 0,2-5 90,-1 5-90,1-8 90,-1-1 90,0 9-180,1-8 0,-1 6 89,0-8-89,1 0 90,0-2 0,-2 7-90,1-6 90,0 4 0,0-7-90,1-2 90,0 0 0,0 0 0,0-1 180,-1 3 0,-1 0 0,0 2 89,-1-3-179,-1 0 0,-2-3 0,-2 0-180,-3-1 90,1-3-90,-1-1 0,3-2 90,-9 0-90,3 0 0,-7-1 0,3-1 0,-1 0 0,-3-1 90,-2 0-90,-2 0 0,-2-1 90,0 0 0,-3 0 0,1-1-3482,-1 0 3392,2 0 90,1-1-90,2 1 0,2 0 0,2 0 90,1 0-90,0-1 0,3 0 3392,1 0-3392,2 0-90,1-1 90,0 1-90,2-1 90,-1 0-90,-3-1 0,5 1 0,-1-1-270,4 1 90,-1-1-89,1-2 89,-1-1 0,3-2-180,3 1 180,5-4 90,2 3 90,4-2 0,2 3 1,1 1 89,1-1 0,-2 2-90,1 1 90,-2 1 0,0 0 0,0-1 0,1 0-90,0-2 90,0 0 0,0-2 0,0 0 0,-1-1 0,0 1 0,-1 0 0,-1 0-180,0 1 0,-1-1-90,0 1-450,-1 0-629,1-3-540,-1 1 1889,0-2 0,-1 7 0,-2 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04.606"/>
    </inkml:context>
    <inkml:brush xml:id="br0">
      <inkml:brushProperty name="width" value="0.08571" units="cm"/>
      <inkml:brushProperty name="height" value="0.08571" units="cm"/>
      <inkml:brushProperty name="color" value="#E71224"/>
    </inkml:brush>
  </inkml:definitions>
  <inkml:trace contextRef="#ctx0" brushRef="#br0">209 0 11221,'8'25'989,"-2"0"-719,-8-2 0,0 4 0,-2 5-1,0 6 1,-2 3 90,-1 6-3302,-4 33 3302,2-15-181,-4 26-1730,3-23 1820,1 1-1075,-1 0 1075,0-1-347,-1-1 438,-4 25-270,4-26 0,-3 18 90,5-33-90,0-2 0,1-1 1678,0-2-1768,1-2 90,1-5-90,0-2 90,1-5 1889,1-2-1890,-1 5 1728,2-10-1907,0 3 93,2-12-1352,1 1-2976,2-4 1087,6-7 3238,-1-7 0,5-12 0,-3-3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05.142"/>
    </inkml:context>
    <inkml:brush xml:id="br0">
      <inkml:brushProperty name="width" value="0.08571" units="cm"/>
      <inkml:brushProperty name="height" value="0.08571" units="cm"/>
      <inkml:brushProperty name="color" value="#E71224"/>
    </inkml:brush>
  </inkml:definitions>
  <inkml:trace contextRef="#ctx0" brushRef="#br0">67 83 8432,'6'-23'1439,"2"3"-1259,0 9-90,1 3-4161,0 3 4071,2 1 1039,0 0-1039,1 1 90,7 1 0,-3 1 0,4-1-90,-5 2 3392,-1 1-3302,0-1-180,0 1 180,-1 0-90,0 0 0,-1 0 180,-1 1 90,4-1-1,-2 1 1,3 1 0,-3-1 90,0 1 0,-4 1 89,1 5-359,-4 5 90,-3 0 0,-1 5-90,-2-1 90,0 3 0,-1 4 0,-1 4 0,-1 5 0,0 5-90,0 5-1,0 3 1,-1 4-240,1 0 330,0 2-618,-1 1 528,1 1 90,-1 1-180,1-2 182,-2 26-2,1-19-1,-2 18 1,2-26-301,0 0 301,0-1 90,0-2-90,-1-1 90,0-3-90,0-2 0,-1-5 0,0-3 218,0-4-218,-1-4 428,1-2-428,-2-4 2,1-1-92,-2-2 328,0-3-328,1-1 0,-2-3 0,1-2 0,-6 0-90,4-4 0,-4 0-180,0-5-180,3-1 0,-3-2-179,3-1-181,0-2 1,0 1-271,-1-2-179,1 0-2609,-7-2 630,6 1 3148,-6-2 0,4 1 0,0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07.478"/>
    </inkml:context>
    <inkml:brush xml:id="br0">
      <inkml:brushProperty name="width" value="0.08571" units="cm"/>
      <inkml:brushProperty name="height" value="0.08571" units="cm"/>
      <inkml:brushProperty name="color" value="#E71224"/>
    </inkml:brush>
  </inkml:definitions>
  <inkml:trace contextRef="#ctx0" brushRef="#br0">1 0 6903,'8'18'540,"-2"-1"-810,-4-3-180,-2 3-4161,0-2 4611,0 0 0,-1-8 0,1-2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10.770"/>
    </inkml:context>
    <inkml:brush xml:id="br0">
      <inkml:brushProperty name="width" value="0.08571" units="cm"/>
      <inkml:brushProperty name="height" value="0.08571" units="cm"/>
      <inkml:brushProperty name="color" value="#E71224"/>
    </inkml:brush>
  </inkml:definitions>
  <inkml:trace contextRef="#ctx0" brushRef="#br0">0 1 11490,'21'6'900,"1"-1"-6381,-6-5 5661,5 0 1229,1 0-1049,31 2-360,-18 0 90,22 2-90,-27-2 949,0 1-949,-4 0 0,0 0 0,-2-1 90,0 1-90,-1 0 3392,-2 0-3392,-1-1 90,-1 1-90,0-1-90,-1 0 0,-1 0 0,0-1 1,0 1-91,-1-1 0,-1-1-360,7 0 180,-5-1 0,6 1-89,-6-2-1,-1 1-90,1 0-89,-1 0-541,-1 0 271,-1 0 899,0 1 0,-7 0 0,-1-1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11.566"/>
    </inkml:context>
    <inkml:brush xml:id="br0">
      <inkml:brushProperty name="width" value="0.08571" units="cm"/>
      <inkml:brushProperty name="height" value="0.08571" units="cm"/>
      <inkml:brushProperty name="color" value="#E71224"/>
    </inkml:brush>
  </inkml:definitions>
  <inkml:trace contextRef="#ctx0" brushRef="#br0">42 21 10141,'-21'-6'3148,"1"0"-3058,20 2-90,1 2-90,12-1 180,2 4-90,5-1 90,3 2-90,6 0 0,3 1 0,6 0 0,2 1-230,5 0 320,0 1-90,0-1-90,1 0 90,-1 0 0,0 0 0,-1-1 0,-4 0 0,-1-1 90,-5 0-90,-2 0 90,-3-1 90,-3-1 0,-3 1 0,-3 0 90,-2-1-91,-3 0 91,-2 0 230,0 1-320,2-2 0,-1 1-360,1-2-1169,-2 1-5307,0-1 6656,-1 1 0,-5-1 0,0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3.895"/>
    </inkml:context>
    <inkml:brush xml:id="br0">
      <inkml:brushProperty name="width" value="0.1" units="cm"/>
      <inkml:brushProperty name="height" value="0.1" units="cm"/>
    </inkml:brush>
  </inkml:definitions>
  <inkml:trace contextRef="#ctx0" brushRef="#br0">128 0 584 0 0,'-9'10'1533'0'0,"-1"0"0"0"0,2 0 0 0 0,-13 18-1 0 0,11-11-890 0 0,0 1 1 0 0,-13 29-1 0 0,19-37-571 0 0,-1 2 0 0 0,2-1 1 0 0,-1 0-1 0 0,1 1 0 0 0,1-1 1 0 0,0 1-1 0 0,1 0 1 0 0,0 0-1 0 0,1-1 0 0 0,0 1 1 0 0,1 0-1 0 0,0 0 1 0 0,5 19-1 0 0,-2-22-40 0 0,-1 0 1 0 0,1 0-1 0 0,0-1 1 0 0,1 0-1 0 0,0 0 1 0 0,0 0-1 0 0,1 0 1 0 0,0-1-1 0 0,0 0 0 0 0,0 0 1 0 0,1 0-1 0 0,0-1 1 0 0,1 0-1 0 0,-1-1 1 0 0,1 1-1 0 0,1-2 1 0 0,-1 1-1 0 0,0-1 1 0 0,1 0-1 0 0,0-1 0 0 0,13 4 1 0 0,-20-7-28 0 0,1 1 0 0 0,-1-1 1 0 0,1 1-1 0 0,-1-1 0 0 0,0 0 0 0 0,1 0 0 0 0,-1 0 1 0 0,0 0-1 0 0,1-1 0 0 0,-1 1 0 0 0,1-1 1 0 0,-1 1-1 0 0,0-1 0 0 0,0 0 0 0 0,1 0 0 0 0,-1 0 1 0 0,0 0-1 0 0,0 0 0 0 0,0-1 0 0 0,0 1 1 0 0,0-1-1 0 0,0 1 0 0 0,-1-1 0 0 0,1 1 0 0 0,0-1 1 0 0,-1 0-1 0 0,1 0 0 0 0,-1 0 0 0 0,0 0 1 0 0,0 0-1 0 0,2-3 0 0 0,-2 2-3 0 0,0 0-1 0 0,0 0 1 0 0,0 0-1 0 0,0 0 1 0 0,0-1-1 0 0,-1 1 1 0 0,0 0-1 0 0,1 0 1 0 0,-1 0-1 0 0,0-1 0 0 0,-1 1 1 0 0,1 0-1 0 0,0 0 1 0 0,-1-1-1 0 0,0 1 1 0 0,0 0-1 0 0,0 0 1 0 0,0 0-1 0 0,0 0 1 0 0,-1 0-1 0 0,-2-5 1 0 0,-2 1 9 0 0,0 1 1 0 0,-1-1-1 0 0,0 1 1 0 0,0 0-1 0 0,0 1 1 0 0,0 0-1 0 0,-1 0 1 0 0,0 0-1 0 0,-15-6 0 0 0,12 7-241 0 0,-1 0 0 0 0,1 0 0 0 0,-1 1 0 0 0,1 1-1 0 0,-1 0 1 0 0,-22-1 0 0 0,31 2-30 0 0,0 1-1 0 0,1 0 1 0 0,-1 0 0 0 0,0 0 0 0 0,0 0-1 0 0,1 0 1 0 0,-1 1 0 0 0,0-1 0 0 0,1 1 0 0 0,-1 0-1 0 0,0 0 1 0 0,1 0 0 0 0,-1 0 0 0 0,1 0-1 0 0,-4 3 1 0 0,9 3-2120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06.396"/>
    </inkml:context>
    <inkml:brush xml:id="br0">
      <inkml:brushProperty name="width" value="0.08571" units="cm"/>
      <inkml:brushProperty name="height" value="0.08571" units="cm"/>
      <inkml:brushProperty name="color" value="#E71224"/>
    </inkml:brush>
  </inkml:definitions>
  <inkml:trace contextRef="#ctx0" brushRef="#br0">1 14 6543,'25'-3'360,"0"1"-450,-8-1 90,3 2-90,1-1 0,2 1-270,1 0 181,0 1 179,0 0 0,4 0 0,0-1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07.229"/>
    </inkml:context>
    <inkml:brush xml:id="br0">
      <inkml:brushProperty name="width" value="0.08571" units="cm"/>
      <inkml:brushProperty name="height" value="0.08571" units="cm"/>
      <inkml:brushProperty name="color" value="#E71224"/>
    </inkml:brush>
  </inkml:definitions>
  <inkml:trace contextRef="#ctx0" brushRef="#br0">1 19 6723,'30'0'630,"1"0"-540,0 0 0,7 0 90,30 0-90,-11-1-4369,22 1 4369,-17-1-90,2 0 431,5 1-431,-1-2-180,1 1-90,0-1-269,-5 1 89,2-1 450,-7-1 0,3 1 0,-5-1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18.341"/>
    </inkml:context>
    <inkml:brush xml:id="br0">
      <inkml:brushProperty name="width" value="0.08571" units="cm"/>
      <inkml:brushProperty name="height" value="0.08571" units="cm"/>
      <inkml:brushProperty name="color" value="#E71224"/>
    </inkml:brush>
  </inkml:definitions>
  <inkml:trace contextRef="#ctx0" brushRef="#br0">0 0 6903,'17'3'1169,"0"-1"-899,-2 0-90,-1 0 270,7 0-270,0 1-1080,1-1 900,-2 1 0,-13-2 0,-1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24.634"/>
    </inkml:context>
    <inkml:brush xml:id="br0">
      <inkml:brushProperty name="width" value="0.08571" units="cm"/>
      <inkml:brushProperty name="height" value="0.08571" units="cm"/>
      <inkml:brushProperty name="color" value="#E71224"/>
    </inkml:brush>
  </inkml:definitions>
  <inkml:trace contextRef="#ctx0" brushRef="#br0">1 1 11760,'6'4'2789,"-2"-2"-2609,35 4-180,-11-1 90,4 0-90,-1 0 0,1 0-180,0 0-90,-4-1-180,-1 1-180,-4-1-89,-2-2-1080,2 2-1619,-7-1 3418,5 1 0,-14-2 0,1-1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24.832"/>
    </inkml:context>
    <inkml:brush xml:id="br0">
      <inkml:brushProperty name="width" value="0.08571" units="cm"/>
      <inkml:brushProperty name="height" value="0.08571" units="cm"/>
      <inkml:brushProperty name="color" value="#E71224"/>
    </inkml:brush>
  </inkml:definitions>
  <inkml:trace contextRef="#ctx0" brushRef="#br0">11 1 9242,'-11'7'5397,"15"-1"-5038,15-1 1,12-3-90,-2 0 90,2 1-180,4-1 0,1 1-90,0 0 90,0 0-180,-2 0-90,-3-1-90,-2 1-180,-3 0-180,-3-1-179,-3 0-271,-2 0-269,-3-1-3868,-1 1 5127,0 1 0,-8-2 0,1 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12.895"/>
    </inkml:context>
    <inkml:brush xml:id="br0">
      <inkml:brushProperty name="width" value="0.08571" units="cm"/>
      <inkml:brushProperty name="height" value="0.08571" units="cm"/>
      <inkml:brushProperty name="color" value="#E71224"/>
    </inkml:brush>
  </inkml:definitions>
  <inkml:trace contextRef="#ctx0" brushRef="#br0">38 0 11041,'-19'2'4767,"2"-1"-3778,15 3-809,27-1 0,-1 1 0,22 0 0,-16-1-90,4-1 90,2 1-90,4-1 90,0 1-90,0 0 0,-1 0 89,-4-1-89,-2-1 90,-2 1 0,7-2 0,-12 1 0,7-1 0,-15 0-90,-2 1 90,-2-1 0,-1 0 0,2 0-90,0 0-90,1-1-810,0 1-1978,-2 0 2788,0 0 0,-7 0 0,-1 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15.361"/>
    </inkml:context>
    <inkml:brush xml:id="br0">
      <inkml:brushProperty name="width" value="0.08571" units="cm"/>
      <inkml:brushProperty name="height" value="0.08571" units="cm"/>
      <inkml:brushProperty name="color" value="#E71224"/>
    </inkml:brush>
  </inkml:definitions>
  <inkml:trace contextRef="#ctx0" brushRef="#br0">31 13 9602,'-16'-6'5127,"2"0"-4588,18 5-359,10 2 0,11 2-90,9 2-3302,-3-2 3392,6 1 0,3 0-97,3 0 97,2 0 0,0 0 0,0-1-91,0-1 181,13 0-180,-15-1 90,6 0-90,-18-1 0,17-3-90,-20 1 90,13-2-90,-24 2 3120,3-1-4020,-6 1-350,5-3 1250,-9 1 0,-2 1 0,-3 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16.338"/>
    </inkml:context>
    <inkml:brush xml:id="br0">
      <inkml:brushProperty name="width" value="0.08571" units="cm"/>
      <inkml:brushProperty name="height" value="0.08571" units="cm"/>
      <inkml:brushProperty name="color" value="#E71224"/>
    </inkml:brush>
  </inkml:definitions>
  <inkml:trace contextRef="#ctx0" brushRef="#br0">35 9 9602,'-18'-4'5846,"1"0"-5216,19 4-450,23 2-90,-2 1 90,18 2-90,-19-3 89,2 0-89,0 0 0,1 0 0,-1 0 90,1-1-3572,-1-1 3482,-1 1 0,-1-1 0,-1 0-90,-1-1 0,-1 1 90,-1-1-90,-1 0 3392,-2 0-3302,-1-1-360,-2 1-629,3-1-631,-2 0 1530,2-2 0,-8 2 0,-3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29.050"/>
    </inkml:context>
    <inkml:brush xml:id="br0">
      <inkml:brushProperty name="width" value="0.08571" units="cm"/>
      <inkml:brushProperty name="height" value="0.08571" units="cm"/>
      <inkml:brushProperty name="color" value="#E71224"/>
    </inkml:brush>
  </inkml:definitions>
  <inkml:trace contextRef="#ctx0" brushRef="#br0">17 3 10681,'-1'16'1169,"-1"1"-989,-2-1 0,0-2 0,1 1-90,2-3 90,0 0-90,0 0 90,2 1-90,0-1 89,0 1 1,2 0-90,-1-1 90,0-1-90,1 1 90,0-1 0,0-1 90,0 0 0,2 2-180,2 0 0,1 0-1,1-3 1,-2-3 0,1-1-90,2 0 90,2-1-90,1 0 0,2-1 90,1-1-90,2 1 0,2-2 0,2 1 0,2-1 0,3 0-90,2 1 90,2-1 0,4 0 0,2 0 0,3 0 0,3 1 0,3 0-356,1 0 356,1 1 0,2 0 0,-1 1 90,1 0-180,0-1 90,0 1 0,-1 0 0,0 1 0,-1-1 0,0 0 0,0 0 0,20 2-90,5 1 180,0-2-180,-5 1 180,-21-3-180,0 0 180,0 0-180,0 0 180,0 0-180,0-1 180,0 1-1639,0-1 1639,1 1-180,-2-1-195,1 0 285,0 0 90,-1 0-180,0 0 90,-2 0 0,-1 0 0,-3 0 0,-2-1 0,0 0 0,-2 1 90,0-1-90,13 0-90,-13 0 180,10 0-2876,-17-1 2876,0 0-180,-1 0 783,1 0-783,0 1 180,0-1-180,2 1 237,1-2-147,2 2 0,0-1 0,0 1 90,-1 0-90,-2 0-1,0 0 1,13 1 0,-12-1 90,12 0 2843,-15 0-2843,1 0-2627,-1-1 2627,0 1-2190,1-1 2100,0 0 1,-1 0-1,14-1 0,-10 1 0,9-1 0,-11 1 0,1-1 2178,1 1-2178,1-1 3392,0 0-3392,0 1 0,0-1-90,0 0 90,0 0 0,0 0 0,15-1 0,-14 1 0,11-1 0,-18 1 0,0 0 0,0-1 0,0 0 90,0 1-180,-1-1 180,-1 1-180,0-1 90,0 0 0,0 0 0,0 0 0,-1-1 0,1 1 0,0 0-90,-1-1 90,1 0 0,-2 1 0,2-1 0,8 0 0,-7 1 0,6 0 0,-12 0 0,-1 1 0,0 0-90,-1-1 90,1 0 0,-1 1 0,0-1 0,8 0 0,-7 0 0,6 0 0,-9 0 0,0 0 0,0 0 0,-1-1 0,-1 1 0,1 0 0,-2 0 0,1-1 0,-1 1 0,0 0 0,-2 0 0,0 0 0,5-1-90,2 0 90,-1 0 0,-1 1 0,-6 0 0,0 1 0,1 0 0,4-1 0,1 0 0,4 0 0,-2 1 90,-2-2 270,-1 0-90,-2-1-90,0-3-90,-2-1-90,-1-4 90,-4 2 90,0-2-90,-2 0 90,-1 2-90,0-2 0,-1 2-90,0 1 89,1-6-89,-2 3 90,2-3-90,-1-2 180,-1 5 90,1-5-180,0 2 0,-2 3 0,2-8 0,-1 5-90,-1-2-180,1 3-2428,-1-1-4858,-1 2 7466,-5 6 0,3 1 0,-4 7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30.118"/>
    </inkml:context>
    <inkml:brush xml:id="br0">
      <inkml:brushProperty name="width" value="0.08571" units="cm"/>
      <inkml:brushProperty name="height" value="0.08571" units="cm"/>
      <inkml:brushProperty name="color" value="#E71224"/>
    </inkml:brush>
  </inkml:definitions>
  <inkml:trace contextRef="#ctx0" brushRef="#br0">149 1 10411,'-2'22'1259,"-1"0"-899,2-3 0,-1 3-90,0 4 0,-1 4-1,0 1 1,0 4-90,-1 1 90,-2 16-90,2-9-90,-3 10-90,2-14 90,0-3-90,-1-1 90,-1 0-90,0-2 90,0 1-180,0-2-90,-3 11-180,2-12 0,-1 7-179,2-16-811,-1 4 451,3-7-2429,-2 1 3328,2-7 0,2-7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4.317"/>
    </inkml:context>
    <inkml:brush xml:id="br0">
      <inkml:brushProperty name="width" value="0.1" units="cm"/>
      <inkml:brushProperty name="height" value="0.1" units="cm"/>
    </inkml:brush>
  </inkml:definitions>
  <inkml:trace contextRef="#ctx0" brushRef="#br0">402 0 964 0 0,'0'0'4043'0'0,"-8"6"-2709"0"0,-35 22 4 0 0,-60 53 1 0 0,18-13-2312 0 0,68-56-1005 0 0,-38 21-1 0 0,39-27 295 0 0</inkml:trace>
  <inkml:trace contextRef="#ctx0" brushRef="#br0" timeOffset="1">0 71 744 0 0,'1'-1'310'0'0,"0"-1"0"0"0,0 0-1 0 0,1 1 1 0 0,-1-1 0 0 0,0 1-1 0 0,0-1 1 0 0,1 1 0 0 0,-1 0 0 0 0,1-1-1 0 0,-1 1 1 0 0,1 0 0 0 0,0 0-1 0 0,-1 0 1 0 0,1 0 0 0 0,0 0 0 0 0,0 1-1 0 0,0-1 1 0 0,-1 0 0 0 0,1 1-1 0 0,4-1 1 0 0,-2 1-26 0 0,1 0-1 0 0,-1 0 0 0 0,1 0 0 0 0,-1 1 1 0 0,0 0-1 0 0,1 0 0 0 0,-1 0 1 0 0,0 0-1 0 0,5 3 0 0 0,7 3 183 0 0,-1 1 0 0 0,1 1-1 0 0,23 19 1 0 0,-16-9-247 0 0,0 1-1 0 0,-1 1 1 0 0,-1 1 0 0 0,23 32 0 0 0,4 12-2767 0 0,-21-30-717 0 0,-21-28 1060 0 0,1-2-411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31.839"/>
    </inkml:context>
    <inkml:brush xml:id="br0">
      <inkml:brushProperty name="width" value="0.08571" units="cm"/>
      <inkml:brushProperty name="height" value="0.08571" units="cm"/>
      <inkml:brushProperty name="color" value="#E71224"/>
    </inkml:brush>
  </inkml:definitions>
  <inkml:trace contextRef="#ctx0" brushRef="#br0">0 164 7623,'16'-17'899,"-4"4"-809,-1 5 0,0 2 0,0 1 0,1-1-90,1 1 180,1 0-180,0 1 180,8-2-90,-5 2 0,14-4 0,-12 5 0,5-2-90,-6 2 89,-1 0-89,0 1 0,1 0 0,0 0 180,0 1-180,0 0 90,1 0-90,0 0 90,1-1-90,0 2 180,2-2-180,0 1 180,2 0-90,1-1 90,0 1-90,1-1 0,1 0-90,0 1 180,3-1-180,1 0 90,2 0-90,1 0 180,0 0-180,0 0 179,14-1-89,-11 1-90,10-1 90,-16 1-90,11-1 0,-11 1 90,23-1-3482,-22 1 3392,11 0 0,-12 1-259,31 0 259,-21 0 0,22 0 0,-31 1 0,2 0 0,-2 0 0,2 0 0,31 2-90,-23-2 180,23 2-180,-31-1 180,-1 0-180,1 0 180,-1 1-180,1-1 180,-1 1-90,1 1-2182,16 0 2182,-11 0 0,12 2 2057,-15-2-2057,3 1 0,1-1 0,2 1 90,-2 0-90,-1-1 0,-2 0 0,0-1 0,0 1 0,-1-1 0,0-1 254,-1 1-254,15-1 0,-14 0 0,10 1 0,-17-2 0,0 1-90,0-1 180,0 1-90,0-1-90,1 0 3418,-1 0-3328,1 0 194,-1 0-194,3 0 0,-2 0 0,3 0-90,-3 0 90,2 0 0,-2 0 0,0 1 0,-1-1 0,1 0 0,-2 0 0,1 1 0,-1-1 0,-1 1 0,10-1 0,-8 1 0,7-1 0,-13 1 0,-1-1 0,-1 0 0,2 1 0,0-1-90,1 1 90,1 0 0,0 0 0,1 0 0,0 0 0,0 1 0,0-1 0,2 1 0,-1 0 90,1-1-90,1 1 90,-2-1-90,2 1 90,-2 0-90,13 0 90,-10-1-90,8 1 90,-13-1-90,0 0 0,-1 0 0,1-1 90,-1 1-90,0 0 0,0-1 90,0 0-90,0 1 90,12-1 0,-7 0-90,8 0 0,-11 1 90,0-1-90,1 0 90,0 1 0,1 0 0,0 0-90,2 1 180,15 0-180,-11 0 90,11 0-90,-15 0 90,-1 0-90,0 0 0,-3-1 89,1 0-89,-1 0 90,-1 0-90,1-1 0,-1 1 0,-1 0 90,0-1-90,8 1 0,-7 0 0,7-2 0,-11 1 90,1 0-90,-1 0-90,0 1 90,-1-1 0,1 0-90,9 0 180,-7 0-90,7 1 0,-10-1 0,1 0 0,0 1-90,0-1 180,2 1-180,0 0 180,1-1-180,0 1 90,1 0-90,1 0 90,0 1-89,0-1 89,1 1 0,-1 0 0,1 0 0,-1 0-90,11 1 90,-9 0 0,7 0 0,-11-2-90,-2 1 90,14-1 0,-13 0 0,10 0 0,-11-1-90,-8-1 180,5 0-90,-3 1 0,-1-2 0,3 0 90,-3 1-90,0-1 90,-2 0-90,0 1 179,0 0 91,-4 5-180,-1 4 0,-5 6-90,-2 4 90,-1-2-90,0 2 90,-1 5 90,0-3-180,0 7 90,-1-5-90,0 2 90,-1 1-90,1 1 90,-3 13 0,1-7-90,-1 11 0,0-10 0,0 0 90,0 0-180,-1 1 180,1 0-90,-1 1 0,0 0 0,-3 15 0,2-11 90,-1 11-180,2-16 180,0 0-180,0-1 180,0-1-90,0-1 0,0-1 0,0-2 0,0-2 0,1-2 90,0-1-180,-1-1 180,1-1-90,0-1 0,-1-2 90,2-1-90,-1-1 0,0-1 89,-1 3-89,2-5 0,-2 3 90,2-4-90,0-1 90,0 2-90,-2-1 0,0-4 0,-4-1 90,-4-5-180,1-1 90,-3-2 0,-5-1-90,3 1 90,-7-1 0,4 0 90,-1 0-180,-3 0 90,0 0 90,-2 1-90,0 0 0,-1 0 0,0 0 0,-2 0 0,1 0 0,-2 1 0,0 0 0,-1 0 0,-1 1 0,-1-1 0,0 0 0,-1 1 0,0-1 0,0 0 0,0 0 0,0 0 0,0 1 0,0-1 0,1 1-90,0-1 90,0 1 0,2 1 0,-14 0 0,13 0 0,-9 1-90,15 0 90,0-1 90,1 1-90,-10 1-90,9-1 90,-7 1-89,11-1 89,2 0-90,0-1 90,1 1-90,1 0 0,0-1 0,-1 0 0,1-1 90,0 1-90,0 0 0,-1-1 90,1 0-270,-9 0 180,6 0 0,-6 0 0,9 0 0,1-1 0,0 2 0,0-2-90,1 1-89,-1 0-1,1-1-90,-1 1-450,-7-1 361,4 0-91,-5 1 0,7-1 1,0 0-91,-1 0-359,1 0 539,-1-1 450,-2-1 0,-1 0 0,-3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32.792"/>
    </inkml:context>
    <inkml:brush xml:id="br0">
      <inkml:brushProperty name="width" value="0.08571" units="cm"/>
      <inkml:brushProperty name="height" value="0.08571" units="cm"/>
      <inkml:brushProperty name="color" value="#E71224"/>
    </inkml:brush>
  </inkml:definitions>
  <inkml:trace contextRef="#ctx0" brushRef="#br0">56 1 8882,'5'23'540,"0"-1"-1050,-3-9 690,0 3 224,0 2 316,0 23-540,-1-13 89,1 18 1,-2-9-180,-1-7 294,-1 7-114,0-11 0,0-1 0,-3 11 351,1-9-441,-1 7-1,0-11 1,0-2-90,1-2 0,-1-1 90,0-1-180,1-2 90,0 0 0,0-3-90,0 0 180,1-2 270,-1 3 89,0-2 271,0 3-540,3-2-180,7-3 0,2-3 0,7-2 0,1-2-90,4-1 0,2 1 90,7-1-90,1 1 0,5-1-90,1 1-90,1 0-90,0-1 0,1 1-180,-1-1-719,17 0-360,-2 1 359,-1-2-629,-9 0-539,-17 0 2338,-3-1 0,1-1 0,-2 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43.815"/>
    </inkml:context>
    <inkml:brush xml:id="br0">
      <inkml:brushProperty name="width" value="0.08571" units="cm"/>
      <inkml:brushProperty name="height" value="0.08571" units="cm"/>
      <inkml:brushProperty name="color" value="#E71224"/>
    </inkml:brush>
  </inkml:definitions>
  <inkml:trace contextRef="#ctx0" brushRef="#br0">3128 1364 10231,'20'1'990,"-1"-1"-6381,-4 1 5841,12 0-270,-3 1 772,12 1-772,-5 0 603,2 1-693,5 0 0,1 2 0,5 0-90,1 0-74,0 2 74,1-1 0,0 1 0,1 0 90,0 0-90,1 0 0,2 0 0,0 0 2293,6 1-2293,2-1 0,5 1 0,2-2 0,1-1 0,1-1-2202,2 0 2202,-19-3 0,1-1 0,29 0 15,-28 0 1,0-2-16,22-1-90,2-2 180,-1-1-180,-1-1 180,-1-1-381,-2-1 291,-2-1 0,-3-1 90,-3 0-90,-2 0 90,17-4-90,-20 2 89,13-2-89,-24 4 60,0-1-60,-1 0 2510,-1-1-2510,-3-1 0,0-1 90,13-10-180,-14 5 90,11-8 0,-19 6 0,-1-1 0,-1-2 0,-2 0 0,-1-2 422,-2-1-422,7-12-90,-5-1 90,-1-1 0,-8 4 0,-10 14 702,-2-2-792,-2 3 648,-3 0-558,-1-2 0,-2 2 0,-2-1 366,-3 1-366,-2-2 0,-2 1 0,-3-2-89,-3 0 89,-4 1 0,-3-2 0,-4 1 0,-19-11 0,5 8 0,-16-8-586,11 11 586,-2 0 90,-1 1-90,-2 2 0,0 1 0,0 1 0,2 3-90,0 1 90,2 3 90,0 1-90,-2 0 0,1 2 0,-2 1 0,-22-4 0,15 5 0,-17-3 0,21 4 0,0 1 0,-1 0 90,-1 1-180,0 0 90,-1 1-90,0-1 90,1 2 0,0-1 0,0 1 0,2-1 0,0 1-90,1 0 180,1 0-180,1 0 90,0 1 0,1-1 0,1 0 0,-19 1 0,16 0 0,-12-1-90,21 2 90,3 0 0,0 1 0,0-1-90,-1 0 0,1 1 0,0 0-19,0 0-71,1 0 1,-17 0 179,14 0-180,-12 1 90,18-1 0,0 1 0,0-1-90,0 0 180,0-1-90,1 2 90,-1-2-90,1 2 90,0-1-90,-1 1 90,2-1-90,-1 1 180,1 0-180,0 0 180,0 1-180,0-1 90,-15 3 0,11-2-90,-11 1 180,15-1-180,0 1 90,1-1-90,0 0 180,0 1-180,1-1 669,-1 1-669,-13 0 0,10 0 90,-9 0-90,12 0 1,3-2-91,-4 1 180,1 0-65,1-1-115,-15 0 180,11 0-180,-12-1 180,13-1-90,1 0 90,-1 0-90,0 0 90,0-2-90,0 1 180,0-1-180,0 1 90,0-1 0,0 0 0,0 0 0,0-1 0,0 0-90,1 0 180,-1-1-90,0 1 0,-1-1 0,1 0 0,0 0 0,0 0 0,1-1 0,-13-3 0,10 2-90,-10-2 90,15 3 0,1-1 0,0 2-89,0-1 89,1 0 0,1 0 0,1 0 0,1 1 0,2 0 0,-1 0 0,2 0 0,-1 0 0,1 0 0,-1 1 0,2-1 0,-12 0 0,8 0 0,-8 0 0,10 2 0,0 0 0,-8-1 0,7 2 0,-8-1 0,-3 0 89,9 1-89,-8-1 90,12 2-90,2-1 90,1 1 0,0 0-90,0 0 0,-2 0 0,1 0 90,-1 1-90,1 0 90,-8 0-90,8 1 0,-7 1 0,10-1 0,0 2 0,0 0 0,1 1 90,0 0-90,0 1 90,1 2-90,-1 0 0,0 1 0,1 1 90,1 1 0,0 2 90,1 2-90,1 1 90,-1 3-180,1 3 180,0 2-180,1 2 180,1 2-180,0 1 89,1 2 1,1 0-90,1 2 180,-1 15-90,4-10 0,-1 11 90,5-15-90,2 1 90,0-2 0,3 3 90,1-1-90,2 2 0,2 0 449,15 30-449,-7-24 90,21 32-180,-15-42 180,26 24-270,-22-30 90,24 16 0,-27-28-90,18 7 0,-19-12-3662,24 5 3482,-23-8-191,12 1 11,-19-5-89,0 0-91,-2 0-899,4-1-2339,-5 0 3778,8 1 0,-14-2 0,1 1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44.931"/>
    </inkml:context>
    <inkml:brush xml:id="br0">
      <inkml:brushProperty name="width" value="0.08571" units="cm"/>
      <inkml:brushProperty name="height" value="0.08571" units="cm"/>
      <inkml:brushProperty name="color" value="#E71224"/>
    </inkml:brush>
  </inkml:definitions>
  <inkml:trace contextRef="#ctx0" brushRef="#br0">1008 35 7173,'-17'-8'809,"-1"2"-809,5 2 90,-1 0 0,3 2-90,-2 0 90,-2 0-90,-1 0 0,-1 0 0,-2 1 0,-1 0 90,-1 0-90,-1 1 0,-1 0 0,-1 1 0,-1 0 0,0 0 0,1 1 90,-1 0-90,1 2 0,0-1-3392,0 1 3392,1 0 0,0 1 0,1 1 0,0 0 0,1 1 0,1 1-90,-7 5 90,7-2 0,-6 4 0,10-3 3302,0 0-3392,1 1 90,1 1-90,1 0 90,0 1 0,1 1-90,1 0 90,0 1 0,1 1 0,-4 10 0,4-5 90,-3 9-90,4-8 0,-1 2 0,1 0 0,0 2 90,-1 0-90,1 0 0,0 1 90,0 0-90,0 0 90,-4 13-90,2-9 0,-2 9 0,3-12 0,1-1 0,1 0 90,-1-1-90,1-2 90,1 0-180,1-2 180,0-1-90,1-1-90,1-1 90,-1 6 90,3-7-90,0 3 90,2-8 0,1-1-90,0-1 0,2 0-90,1-2-90,2 1 0,0-1-90,2-1 1,1 0-1,1-1-270,2-1 90,0-1 450,2 0 0,3 0 0,2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6:45.197"/>
    </inkml:context>
    <inkml:brush xml:id="br0">
      <inkml:brushProperty name="width" value="0.08571" units="cm"/>
      <inkml:brushProperty name="height" value="0.08571" units="cm"/>
      <inkml:brushProperty name="color" value="#E71224"/>
    </inkml:brush>
  </inkml:definitions>
  <inkml:trace contextRef="#ctx0" brushRef="#br0">0 1 6004,'34'5'1079,"22"3"-809,-13-1 0,18 2-1,-17-2-558,0 0 649,2 0 0,0 1 90,1 0-91,3 0-89,0 1-564,5 0 564,-3 0-180,3 1-90,-5-2 90,0 1-180,-1-1 0,0 0 90,-1-1-90,0 0 0,0 0 0,0 0 0,0-1 90,1 1-90,-1-1 90,2 0 0,-1-1 0,1 0-90,-1 0 90,1-1 0,0-1 0,1 0 0,22-1 0,-16-1 0,18 1 0,-22-1 248,0-1-248,25 2 0,-19 0-464,18 0 464,-25 1 0,-2-1 90,-1 1-180,-3 0 0,-4 0-180,-2 0 0,-5 0 256,-2-1-345,-3 1 399,-3 0-849,-4-1 809,-2 0 0,-3-1 0,-7 0 0,-4-1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35.319"/>
    </inkml:context>
    <inkml:brush xml:id="br0">
      <inkml:brushProperty name="width" value="0.08571" units="cm"/>
      <inkml:brushProperty name="height" value="0.08571" units="cm"/>
      <inkml:brushProperty name="color" value="#E71224"/>
    </inkml:brush>
  </inkml:definitions>
  <inkml:trace contextRef="#ctx0" brushRef="#br0">1 28 11940,'14'-18'3868,"-3"9"-9259,-4 17 5661,-2 6 1319,-1 5-1229,2 9 589,-2-4-859,3 12 0,-1-9-270,3 18-269,-1-11-181,2 13-539,-2-15-181,0 1-1078,0 0-1170,0 0 3598,-1 0 0,1 0 0,0-1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35.804"/>
    </inkml:context>
    <inkml:brush xml:id="br0">
      <inkml:brushProperty name="width" value="0.08571" units="cm"/>
      <inkml:brushProperty name="height" value="0.08571" units="cm"/>
      <inkml:brushProperty name="color" value="#E71224"/>
    </inkml:brush>
  </inkml:definitions>
  <inkml:trace contextRef="#ctx0" brushRef="#br0">0 0 14819,'6'20'179,"0"-1"-269,-2-5-359,-1 1-271,0 2-89,0 1-451,-1 1-629,-2 1-539,-1 1 2428,-2 1 0,-4 3 0,-1 1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52.601"/>
    </inkml:context>
    <inkml:brush xml:id="br0">
      <inkml:brushProperty name="width" value="0.08571" units="cm"/>
      <inkml:brushProperty name="height" value="0.08571" units="cm"/>
      <inkml:brushProperty name="color" value="#E71224"/>
    </inkml:brush>
  </inkml:definitions>
  <inkml:trace contextRef="#ctx0" brushRef="#br0">954 254 8882,'1'-25'2518,"-1"2"-2158,-5 5-270,0 4 180,-1 1-180,2 5 90,-2-1-180,0 1 180,-2-1-270,0 1 270,-2 0-270,0 0 180,-8-2 0,3 3-180,-6-2 180,4 4-90,-12-2-90,5 3 180,-21-1-90,15 5 90,-24 2-90,20 1 90,-27 6-90,26-1 90,-12 4-90,16-1 90,-13 8-90,11-3 89,-21 16-89,24-11 90,-18 19 0,21-14-90,-12 17 90,18-16 90,-10 19-180,15-18 90,-9 22 0,13-19 90,-6 21-90,10-20 270,-3 20-270,7-21-3302,0 8 3302,3-10-1,1 0 1,1 1 90,3 16 0,1-10-90,1 11 90,0-14-90,0-1 0,1 1 180,5 12-180,-2-10 90,5 12 0,-3-15 359,14 27-269,-7-21 3482,18 26-3572,-17-36 0,5 5 0,-5-12 269,12 6-179,-6-8-90,21 11 0,-4-11 0,1 0-180,0-6 180,2-4 0,-10-4-90,12-1 0,-15-3 0,1-3-1,-1-1 1,1-2 0,1-2-90,0-2 90,1-4 0,14-11 0,-12 3-3392,10-10 3302,-16 3 180,1-4-570,-1-4 480,0-6 0,-1-2 0,-3-2 0,-3-2-90,-3 2 0,-4 0-69,-2 1 69,-3-1 0,-3-1 0,-3-2-90,-3 0 180,-3-1-180,-9-29-950,-2 16 950,-8-21-449,-14-2 89,4 22-180,-13-16-179,7 28 940,-24-14-3279,-12 6 719,-2 4-2244,-2 15 4673,21 20 0,3 6 0,0 2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5:53.697"/>
    </inkml:context>
    <inkml:brush xml:id="br0">
      <inkml:brushProperty name="width" value="0.08571" units="cm"/>
      <inkml:brushProperty name="height" value="0.08571" units="cm"/>
      <inkml:brushProperty name="color" value="#E71224"/>
    </inkml:brush>
  </inkml:definitions>
  <inkml:trace contextRef="#ctx0" brushRef="#br0">584 193 9871,'3'-24'2609,"-1"2"-2159,-3 7-270,-1 2-1,-1 1 1,-2 3-180,-4 2 90,-5 5-90,0 3 90,-3 2 0,0 2-90,0 3 90,-5 2 0,-1 2 0,-4 3 0,-1 3 0,-3 2 0,1 2 0,0 2 0,1 1 90,0 1 0,2 2-629,1 0 539,1 1 90,2 0 0,1 2 0,2 0-17,1 1 17,3-1 0,2 0 0,2 0-90,1-1 90,3 1 0,1 0 0,1 1 0,3-2 0,1 0-1,2-1 1,2 1 0,2 1 90,3 1-2939,2 1 2939,3-1-90,3 1 121,10 10-121,-3-12-90,7 6 90,-6-14-90,-2-3 90,3-1 0,0-3-1,0-1 1,2-1 0,0-2-180,0-1 180,2-3 0,9-1-90,-7-3 90,6-2-90,-8-5 3447,-1-2-3357,2-4 195,0-1-286,0-4 271,12-11 0,-9 2-3572,7-9 3482,-14 6-2269,-2-1 2179,-3-3-355,-1-2 265,-3-1 90,-3-2-90,-2 1-53,-2-17 53,-5 12-90,-2-13 90,-4 13 0,-2-2 1842,-3-2-1842,-2 1-180,-2-1 90,-3 1 2844,-2 0-3114,-2 1-90,-3-2-719,-16-18 359,5 13 60,-9-9-330,11 21-269,1 5-77,-2 2-643,-2 2-989,0 2-1890,-2 3 4858,-1 2 0,-2 3 0,1 2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0.215"/>
    </inkml:context>
    <inkml:brush xml:id="br0">
      <inkml:brushProperty name="width" value="0.08571" units="cm"/>
      <inkml:brushProperty name="height" value="0.08571" units="cm"/>
      <inkml:brushProperty name="color" value="#E71224"/>
    </inkml:brush>
  </inkml:definitions>
  <inkml:trace contextRef="#ctx0" brushRef="#br0">1993 525 7533,'-10'-19'1349,"-6"-9"-1169,7 13-5481,-11-15 5481,9 14 1122,-10-12-1122,6 11 832,-5-7-922,3 7 0,-1 0-90,-2-1 90,-4-1-90,-1 0 90,-4-1-90,-17-8 0,9 7 0,-15-6 0,12 9 90,-5-2-90,-2 2 0,-2 0-90,-3 1 180,5 3-90,-5 1 0,-18-2 2622,16 5-2622,-16-1 180,21 6-180,0 3 90,-1 2 0,1 2 563,-1 2-473,-24 9-90,15 0-1934,-18 7 1844,23-1 179,-20 12-19,19-5 20,-30 21-180,41-18 295,-9 10-295,20-11 90,-7 15-90,10-8 90,-15 27 0,22-24 0,-4 14-90,12-14 90,-2 21 0,7-13 269,-2 52-179,10-45-788,2 28 698,6-34 0,8 21 0,1-12-574,0-7 0,3 0 484,7 12 90,12 19 16,-9-26-16,17 24 0,-9-19 45,4 1 0,2-1-171,4 2 81,-10-14 0,1-2 626,5 2-581,-1-7 0,2 0 0,14 11-90,-12-13 0,0-2 90,7 0-90,3-3 0,1-2 180,30 9-90,-18-12-751,21 7 751,-25-16 0,0 0 0,1-3-90,1-1 90,0-3-90,0-2 90,0-1-90,0-3 0,-4-3-635,26-2 635,-21-4 0,21-3 0,-24-1 0,-1-3-199,-1-2 199,26-10 90,6-7-45,-36 8 0,2-2 45,-2-2 0,-3-1 90,31-17 344,-12 0-344,-27 11-90,-3 1 420,-3-2-330,-5 2-90,-3 1 90,-5 0 2496,-2 0-2586,-3-1 90,-3-1-180,-2 0 706,-3-2-526,0-14-180,-6 11 90,0-12-90,-7 14 0,-1-2 90,-4-22-180,-2 13 839,-5-18-749,0 20 0,-13-23 0,3 14 0,-12-18 0,3 21 0,-4 0 384,-3 1-384,-5 0-728,-3 2 728,-4 1-180,-26-17 90,16 17-90,-20-11-629,-2 7 269,19 16-89,-18-7-181,26 19-899,-18 0-2359,17 8 1909,-11 1-630,22 9 2810,-1 4 0,2 1 0,-2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4.725"/>
    </inkml:context>
    <inkml:brush xml:id="br0">
      <inkml:brushProperty name="width" value="0.1" units="cm"/>
      <inkml:brushProperty name="height" value="0.1" units="cm"/>
    </inkml:brush>
  </inkml:definitions>
  <inkml:trace contextRef="#ctx0" brushRef="#br0">7 11 528 0 0,'6'-8'3776'0'0,"-6"7"-3554"0"0,1 1 0 0 0,0 0 0 0 0,-1 0 0 0 0,1 0 1 0 0,-1-1-1 0 0,1 1 0 0 0,-1 0 0 0 0,1 0 0 0 0,0 0 0 0 0,-1 0 0 0 0,1 0 0 0 0,-1 0 0 0 0,2 0 1 0 0,-2 2-27 0 0,1-1 0 0 0,0 1 1 0 0,-1 0-1 0 0,0 0 0 0 0,1 0 0 0 0,-1 0 1 0 0,0-1-1 0 0,0 1 0 0 0,0 0 1 0 0,0 3-1 0 0,-7 198 2393 0 0,-9-68-9212 0 0,14-120 3488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57.307"/>
    </inkml:context>
    <inkml:brush xml:id="br0">
      <inkml:brushProperty name="width" value="0.08571" units="cm"/>
      <inkml:brushProperty name="height" value="0.08571" units="cm"/>
    </inkml:brush>
  </inkml:definitions>
  <inkml:trace contextRef="#ctx0" brushRef="#br0">43 946 8252,'-16'-13'2339,"2"1"-1709,7 4-451,1-1-89,8 1-90,3 2 90,9 3-90,2 2 0,5 2 0,6 0 0,7 3-3392,6 0 3392,6 2 0,3 1-335,6 1 335,5 1 0,6 0 0,2 0 0,0 1 0,1-1 0,0 1 0,-2-1 0,-1 0 0,-2-1 0,-5 0 0,-5-1 0,-5-1 0,12 0 0,-17-2-47,7 1 47,-22-4 0,-5 0 90,-1 0 3069,-4-1-3159,-1 0 631,-2-1-631,-2 0 164,-1 1-164,2-2 0,-1 0 0,2 0 0,-3-1-90,0 1 0,-1 0 90,1 1 0,-1 1 90,0 0-90,3 3 0,-3 0 0,4 1 0,-2-1 0,3 0 0,12 2 0,-4-1 0,11 2 0,22 3-90,-19-2 90,27 3 0,-29-5 0,22 4 0,-13-2 0,14 2 0,-17-2 0,21 2-610,-14-3 520,16 3 90,2-1 0,-15-2 0,17 1 0,-21-2 0,1-1 0,0 0 0,2 1 0,0-1 0,0 0-90,2 0-3010,-1 1 3010,0-1-458,22 3 548,-18-1-90,16 1 90,-23-2-241,-1 0 331,1 0-90,-1 0 0,1 0-90,0 0 90,1 1 0,1 0 0,1 0 0,28 3 0,-20-2-225,20 2 225,-27-3 0,0 0 2437,0 1-2527,-1-1 90,0 1 0,1-1-90,-2 0 90,1 0 0,23 1-90,-19-1 90,39 1 0,-42-3-882,14 0 882,-25-2-90,-3-1 391,-2 0-301,-1 0 0,0 0 0,-1-1 0,1 1-90,-1-2 90,0 1 0,1-1 0,0 0 659,0-1-659,0-1-90,0 1 180,-1-2-180,2-1 180,1 0-180,-2-1 90,-1-1 0,-3 0 0,-1-1 0,-1 0 388,0-2-478,-2 0 2092,-1-2-2002,-1 0 0,0-2-90,-1-2 90,13-11 0,-9 5-3392,9-8 3392,-12 9-161,-1-2 161,10-11 0,-8 8 0,5-6 0,-11 10 0,-3 1 0,0 0 0,-1-1 0,5-10 90,-6 8 0,4-8 90,-7 9-180,-3 2 3536,1 0-3536,-3 1 197,1-1-197,-2 1 89,0-1-89,-1 0 0,0 1 0,-2 1 90,0 0-90,-1 2 0,-1 0 0,0 0-90,-2-6 90,-2 5 0,-1-5 0,-3 6 0,-2-1 90,-5-1-180,-2-1 180,-3-1-90,-4-1 0,-3 1 0,-4-2 0,-16-9 0,-8-1 90,0 0-90,0 4 0,15 10 0,0 2 0,-1-1 0,0 2 90,0 0-180,-1 2 180,1 0-180,0 2 90,0 1 0,0 0 0,0 2-90,3 1 90,-1 0-179,2 2 89,-3 0-90,0 0 90,-2 2-90,-2-1 0,-13 1 0,10 1-180,-11 1 270,17 1 0,0 0 90,0 2-90,0 0 0,1 0 0,-1 0 0,1 0 90,1 0-90,0 0 90,0 1 0,2-1-90,-1-1 90,-12 0 0,9 1 0,-10-2 0,13 0-90,-1 0 90,1-1 0,-1 0 0,0 0 0,0 0 0,0 0 0,-14 0 0,12 0 0,-9 0-90,16 2 361,2-1-271,0 1-90,1 0 90,0 0-90,1 0 0,1 1 90,0-1 0,1 1-90,0-1 0,0 1-90,0-1 0,1 1-90,-12-1 0,9 0 90,-9-1-89,11 1 89,0-1-90,-1 1 0,0-1-90,1 0 90,-1 0 270,0 0 0,-3-1 0,-1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1:58:45.176"/>
    </inkml:context>
    <inkml:brush xml:id="br0">
      <inkml:brushProperty name="width" value="0.05" units="cm"/>
      <inkml:brushProperty name="height" value="0.05" units="cm"/>
      <inkml:brushProperty name="color" value="#E71224"/>
    </inkml:brush>
  </inkml:definitions>
  <inkml:trace contextRef="#ctx0" brushRef="#br0">1 90 24575,'0'-5'0,"0"-3"0,0 2 0,0-4 0,0 0 0,0-4 0,0-3 0,0 8 0,0-1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1:58:46.202"/>
    </inkml:context>
    <inkml:brush xml:id="br0">
      <inkml:brushProperty name="width" value="0.05" units="cm"/>
      <inkml:brushProperty name="height" value="0.05" units="cm"/>
      <inkml:brushProperty name="color" value="#E71224"/>
    </inkml:brush>
  </inkml:definitions>
  <inkml:trace contextRef="#ctx0" brushRef="#br0">24 75 24575,'0'-13'0,"0"4"0,0-2 0,0 2 0,0-1 0,1 2 0,1 2 0,3 1 0,5 3 0,3 1 0,3 1 0,1 0 0,1 0 0,0 0 0,3 0 0,-5 0 0,3 0 0,-3 0 0,6 0 0,-3 0 0,2 0 0,-5 0 0,1 0 0,1 3 0,-2 3 0,1 4 0,-2 3 0,-2 0 0,-3 2 0,0 1 0,-1 0 0,-1-1 0,0 2 0,-2 1 0,-1 1 0,-1-1 0,0-1 0,-2-2 0,-2 1 0,0-2 0,0 0 0,0-1 0,0 0 0,0 0 0,-2-1 0,-3 1 0,-4 0 0,-3 0 0,-2 0 0,-4 1 0,6-6 0,-5 3 0,7-4 0,-2 1 0,-3 0 0,0-3 0,0-2 0,-1-1 0,0-2 0,-2 0 0,-1 0 0,0 0 0,0 0 0,-1-1 0,-1-1 0,2-2 0,0 0 0,0 0 0,2 1 0,1 0 0,3 1 0,3 0 0,2 0 0,2 0 0,3 0 0,2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1:58:47.468"/>
    </inkml:context>
    <inkml:brush xml:id="br0">
      <inkml:brushProperty name="width" value="0.05" units="cm"/>
      <inkml:brushProperty name="height" value="0.05" units="cm"/>
      <inkml:brushProperty name="color" value="#E71224"/>
    </inkml:brush>
  </inkml:definitions>
  <inkml:trace contextRef="#ctx0" brushRef="#br0">53 8 24575,'-10'-3'0,"0"1"0,3 1 0,0 1 0,2 0 0,0 0 0,1 0 0,1-1 0,2 0 0,0 7 0,1 0 0,0 8 0,0 1 0,0 1 0,0 0 0,0-1 0,0-2 0,0-2 0,0 0 0,1-2 0,3-1 0,2-2 0,3-2 0,2-1 0,1 0 0,3 1 0,-1-1 0,3 1 0,-5-4 0,4 0 0,-1 0 0,0 0 0,-1 0 0,-1 0 0,-2 0 0,-2 0 0,-2 0 0,-1 0 0,1 0 0,-2 0 0,0-1 0,-1-1 0,-1-2 0,1-3 0,-1-1 0,1-1 0,0 0 0,1 1 0,0 2 0,1 0 0,0 1 0,-1 1 0,1 3 0,1 0 0,1 1 0,0 0 0,-1 0 0,-1 0 0,0 1 0,0 3 0,0 4 0,1 6 0,-3-4 0,1 5 0,-5-5 0,0 3 0,0-1 0,0-1 0,0-2 0,0 0 0,0-1 0,0 0 0,0 0 0,0-2 0,0-1 0,0 0 0,0-1 0,0-2 0,0-1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09.358"/>
    </inkml:context>
    <inkml:brush xml:id="br0">
      <inkml:brushProperty name="width" value="0.08571" units="cm"/>
      <inkml:brushProperty name="height" value="0.08571" units="cm"/>
      <inkml:brushProperty name="color" value="#E71224"/>
    </inkml:brush>
  </inkml:definitions>
  <inkml:trace contextRef="#ctx0" brushRef="#br0">75 30 9062,'-18'-3'2968,"2"0"-2248,3 1-181,1 1-359,-2 0 0,13 1-180,10 1 90,8 0-90,19-1 0,-8 0 0,12-1 90,-1 1-90,4-1 0,6 1 90,3-1-90,2 1 0,3-1-544,7 0 544,2 1-90,5 0 0,0 0-89,-5 0-91,-2 0-90,-5 0-90,-2 0-89,-2 0-1,-4 0-180,-2-1 91,-6 0-721,-2 0 1350,9-3 0,-11 1 0,9-3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09.706"/>
    </inkml:context>
    <inkml:brush xml:id="br0">
      <inkml:brushProperty name="width" value="0.08571" units="cm"/>
      <inkml:brushProperty name="height" value="0.08571" units="cm"/>
      <inkml:brushProperty name="color" value="#E71224"/>
    </inkml:brush>
  </inkml:definitions>
  <inkml:trace contextRef="#ctx0" brushRef="#br0">1 0 10861,'23'2'1619,"-3"0"-1259,-2-1-180,0 0 89,5 1-5389,25 1 5300,-5 1-12,50 3 12,-27 0-90,27 2 0,-22-1 0,1 0 896,2 0-986,0 1 90,-1-1-907,-1 0 817,-1 0 90,-3 0-90,-2-1 0,-6 0 0,-4-1 0,-6-1-90,-4 0 0,-4-2 90,-5 0-90,-7-2 2258,-3 1-2258,-5-1 1480,-3-1-1660,-2-1-421,-3 0-5066,0-2 6146,-7-3 0,-1 2 0,-6-1 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19.571"/>
    </inkml:context>
    <inkml:brush xml:id="br0">
      <inkml:brushProperty name="width" value="0.08571" units="cm"/>
      <inkml:brushProperty name="height" value="0.08571" units="cm"/>
      <inkml:brushProperty name="color" value="#E71224"/>
    </inkml:brush>
  </inkml:definitions>
  <inkml:trace contextRef="#ctx0" brushRef="#br0">130 146 8072,'3'-17'2159,"-3"10"-1799,1 24-90,-3 0-180,0 10 0,2-12 0,-2 1 179,1 2-179,0 0 0,0 0 0,0 0-90,-1-1 90,1 0 180,0-1 0,-1-1-180,1-1 90,-1 0 0,1 0 0,-2-2 89,1 1 1,0 0-90,-1 1-90,0 1-90,0 0 90,0 1-90,1 1 0,-1 0 0,0 1 0,0 0 0,1 0 0,0 0 90,0 2 0,0 0 0,0 0-90,0 0 0,1-1 0,-1 0 90,0-2-90,0 0 90,1 1-90,-1 0 90,0 1-90,0 0 90,0 0-90,0 0 90,0 0-90,-1-2 0,1 0 90,0 1-90,1 0 0,-1 1 90,0-1-90,0 1 0,0 0 0,0-1 90,1 2-90,-1-2 0,0 0 89,0 1-89,1-2 0,0 2 0,0-2 0,-1 1 90,1 0 0,-1-1 0,0 0-90,1-1 90,-1 0-90,1 1 0,0-1 0,0 0 0,0 1 0,0-1 0,0 0 0,1 0 0,-1 0 0,1 0 0,-1-1 0,0-1 0,0 0 0,1-2 0,-1 2 0,0-1 90,0 0-90,1 0 90,2-3-90,4-2 0,3-3 0,4-2 0,-2-1 0,2 0 0,-2 0 0,2 0 0,1 0 0,0 1 0,3-2 0,1 1 0,2-1 0,-4 1 0,1-2 0,-1 1 0,-2-1 0,8 1 0,-4-1 90,0-1-180,0 1 180,-7 0-180,1-1 180,0 1-180,0-1 180,1 1-180,-1-1 180,0 0-180,1 1 180,0-1-180,0 0 180,1 0-180,0 0 180,0 0-180,0 0 180,1 1-180,1-1 180,-1 0-90,0 0 0,-1 1 0,-1-1 0,2 1 0,-1 0 0,0 0-3392,1 0 3392,-1 0-90,0 0 90,6 1 90,-5-1-90,5 1 0,-6-1 0,0 0 3392,0 0-3392,0 0 0,1 1 0,1-1 0,-2 0 0,10 1-90,-7-1 180,6 0-180,-7 0 180,-1 0-90,0 0 0,8 0 0,-6 0 0,7-1 0,-8 1 0,0 0 0,0 0 0,-1-1 0,0 1 0,0-1 0,0 1 0,0-1 0,0 1 0,0-1 0,0 0 0,-1 1 0,-1-1 0,1 1 0,0-1 0,-1 0 0,-1 0 0,0 0 0,5 1 0,0-1 0,3 0 0,-1-1 0,-2 1 90,-2 0-90,1 0 0,-1-1-90,-1 0 90,0 1 0,-1 0 90,0-1-90,-1 1-90,-1-1 180,2 0-180,-1 0 180,2 1-180,-1 0 90,-1 0 270,1 0 1259,-1 0-809,1 0-540,-3-3-1,-3-3-179,-4-3 90,1-1-90,-2-2 0,1-1 0,0-2 0,1-1 0,-1-3 0,0 4 0,-1-3 0,0 6 0,0-3 0,-1 5 0,0-1 0,0 1 0,0-2 0,0 1 0,-1 0 0,1-1 0,0 0 0,-1-1 0,1 0 0,-1 0 0,1-2 0,-1 1 0,1-3-90,-1 1 90,1-1 0,-1 1 0,0-2 0,0 0 0,-1 0 0,1 0 0,0 0 0,0-1 0,-1 0 0,0 1-89,0 0 89,0-1 0,0 2-90,-1-1 90,0-7-90,0 7 90,0-6 0,0 8 0,1 1 0,-1 0 0,1 1 0,-1 1 0,0-7-90,1 6 0,-1-5 90,1 6-90,0 0 90,0 0 0,0 0-90,0 0 90,0 0 0,1 0-90,-1-6 90,0 5 0,0-5 0,1 6 0,0 1 0,-1 0 0,1 0 0,0 1 0,0-6 0,-1 0 0,0-5 0,0 2 0,0 0 0,0 2 0,0 1 0,0 1 0,0 0 0,-1 0 0,1 1 0,0-1 0,0 1 0,0 1 0,-1 0 0,0 1 0,0 0 0,0 2 0,1 1 0,-1-2 0,0 0 0,0-1 0,0 1 0,0-1 0,0 2-90,0 0 90,0 0 0,-1 0-90,1 1 90,-5 4 0,0 3 0,-5 6 0,1 1 0,-1-1 0,0 1 0,1-1 0,0 0 0,0 0 0,-1 0 0,-1 0 0,0 0 0,0 0 0,0 1 0,-1-1 0,-1 0 0,0 0 0,-2 1 0,1-1 0,-1 1 0,2-1 0,1 0 0,-1 0 0,1 0 0,0 0 0,-8 0 0,5 0 0,-7 0 90,4-1-90,0 1 0,-1-1 0,0 0 0,-1 0 0,1 0 0,2-1 0,0 1 0,2-1 0,-1 1 0,0-1 0,-1 0 0,0 0 0,0 1 0,-1-1 0,1 1 0,-1 0 0,0-1 0,-1 1 0,2 0 0,-1 0 0,2 0 0,0 0 0,-1-1 0,0 1 0,-2-1-90,-1 0 90,0 0 0,0 0 0,0 0 0,0-1 0,0 1 0,1-1 0,2 0 0,0 0 0,2 1 0,1-1 0,0 0 0,0 1 0,1 0 0,0 0 0,-1 0 0,2 0 90,-1 0-90,1 0 0,1 0 90,1 0-90,-2 1 90,1-1 0,-1 0 0,1 0 90,1-1-90,0 0-9921,1 0 9567,9 1 1,-2 0 0,9 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22.795"/>
    </inkml:context>
    <inkml:brush xml:id="br0">
      <inkml:brushProperty name="width" value="0.08571" units="cm"/>
      <inkml:brushProperty name="height" value="0.08571" units="cm"/>
      <inkml:brushProperty name="color" value="#E71224"/>
    </inkml:brush>
  </inkml:definitions>
  <inkml:trace contextRef="#ctx0" brushRef="#br0">989 0 9691,'-3'27'630,"0"6"-540,1-14 0,0 7 180,1-11-90,0 10-90,-1-5 90,0 7-90,1-8-1,0 0 1,0 1 0,-1 1 0,0-1 0,1 1 0,-1 0-90,1 1 90,-1-1-90,1 1 90,-1-1-90,1 0 90,-1 0-90,1 0 90,-1-1 0,1 1 0,-1-1 0,1 0 0,-1 0-90,0 0 90,0-2-90,0 1 0,0-2 90,-1 0-90,0 0 0,0-1 90,0 0-90,-1-1 90,1-1-90,-1-1 90,0 0-90,0-2 90,-1 0 89,-2 3-89,1-3-90,-2 1 90,1-4-90,-1-2 90,0 1-90,-1-2 0,0 0 90,-1 0-90,-1-1 0,0-1 0,-2-1 0,-7 2 0,-3-2 90,-1 1-90,1-2 0,7 0 0,0 0 0,0 0 0,-1 0 0,1-1 0,0 1 0,-1 0 0,0 0 0,-7 0 0,5 0 0,-5 0 0,7 0 90,1-1-90,-1 1 0,1 0 0,0 0 0,0 0 0,0 0 90,0 0 0,0 0-90,0 0 90,2 0 0,-1 0-90,1-1 90,0 1-90,-1-1 90,1 1 0,0-1 0,-1 0-90,2 1 90,-1-1-90,0 0 90,1 0-90,0 0 90,-5 0-1,4 0-89,-8 0 180,7 0-90,-3-1 90,4 1 0,-1-1 0,1 1-450,0-1-4407,2-1 4677,9-2 0,1 1 0,5-2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25.867"/>
    </inkml:context>
    <inkml:brush xml:id="br0">
      <inkml:brushProperty name="width" value="0.08571" units="cm"/>
      <inkml:brushProperty name="height" value="0.08571" units="cm"/>
      <inkml:brushProperty name="color" value="#E71224"/>
    </inkml:brush>
  </inkml:definitions>
  <inkml:trace contextRef="#ctx0" brushRef="#br0">431 58 7263,'-23'-8'1259,"1"1"-989,5 2-90,0-1 90,1 0-180,-1 1 0,1-1-90,0 2 0,0 0 0,1 1 0,0 0 0,-1 2 0,1 2 0,0 1 0,1 3 0,0 2 0,4 0 90,-1 4 0,5-3-90,-3 6 89,4-4-89,-1 3 180,2-3-180,1 1 90,0 1-90,0 0 180,0 1-180,0 1 0,1 0 0,0 0 90,1 1 0,-1 1 0,1 0 0,0 1 0,0 0 0,1 1 90,-1 0 0,1 0-180,0 0 180,1 1-90,0 0 89,-1 1-89,1-1 90,0 2-180,0-1 90,0 1-90,0-1 90,0 1-90,-1 0 90,1 0-90,-1 0 0,0 0 90,-1 9-90,-1-7 0,0 7 0,1-10 90,-2 1-180,1-1 180,-1 0-180,0-1 180,0 0-90,1 0 90,-1 0-90,0-1 180,0 1-90,0-1 0,1-1-90,-1 1 90,1-1 0,-2 6-90,2-5 90,-2 5-90,1-8 90,1 0-90,-1-1 90,1-1-90,-1 0 0,0 0 89,1-1-89,-1 1 0,1-2 180,-1 1 0,-1 4-90,2-3 0,-2 2 0,2-1-90,-1 1 90,1 2-90,0 0 0,0-2 0,2 0 0,0 0 0,0 0 0,1 0 0,-1 1 0,1-1 0,-1 1 0,0 0 0,0-1 0,0 1 0,0-1 0,-1-1 0,2 1 0,0-1 0,1 0 90,3-4-90,1-2-90,3-4 90,3-1-180,2-2 0,3-1 90,3-1 90,-4 0-90,0 0 0,-5 0 90,1 1 0,0-1-90,0 1 90,0-1-89,1 1 89,-1-1-90,1 1 180,0 0-180,0-1 90,0 1 0,8 0-90,-4 0 180,6 0-180,-6 0 90,0 1 0,1-1 0,0 0 0,0 1 0,10 0 0,-6-1 0,7 2 0,-9-1 0,0-1 0,2 2 0,0-1 0,1 1 0,1-1 0,-1 0 0,1 0 0,-2 0 0,2-1 0,-2 1 0,1-1 0,-2 0 0,0 0 0,2 0 0,-1-1 0,12-1 90,-9 0-90,8-1 0,-12 1 0,-1 0-3302,0-1 3302,-1 1 0,7-3 0,-6 1 0,5-2 0,-8 2 89,-1-1-89,0 0 3392,-1 0-3302,-1-1-90,6-1 90,-6 0 0,4-1-90,-7 2 90,4-3-90,-4 3 90,2-3-90,-5 3 0,0 0 90,0 0-90,0 0 0,0 0 0,-1-1 0,1 1 0,-1-1 90,-1 0-90,1 1 0,0-1 0,-1-1-180,1 0 180,1-4 0,-1 2-90,1-4 180,-3 4-180,0 0 90,-1-1 90,1 0-90,-1-1 0,0 1 0,0-2 90,0 0-90,-1-2 0,0 0 0,0-1 0,0 0 0,0-1 0,-1-1 0,0 1 0,0-2 0,1-1 0,-1-1 0,0-1 0,1-2 0,0-1 0,-1 0 0,0-1 0,1 0 0,-1 0 0,0 1 0,0-11 90,0 10-90,0-7 90,-2 12 0,1 0-90,-1 1-90,0 0 90,0 0 0,0 0 0,-1 1 0,0-1 0,0 1 90,-1-8-90,0 7 90,-1-6-90,1 8 90,-1 1-90,1 0 0,-1 1 0,1 0 0,-3-5 0,2 5 90,-2-4-90,0 2 0,1 5 0,-1-4 90,1 7-90,-1-3 0,0 1 0,0-2 0,0 3 0,0 0-720,1 1-2518,0 0 3238,-3 4 0,5 2 0,-3 3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27.637"/>
    </inkml:context>
    <inkml:brush xml:id="br0">
      <inkml:brushProperty name="width" value="0.08571" units="cm"/>
      <inkml:brushProperty name="height" value="0.08571" units="cm"/>
      <inkml:brushProperty name="color" value="#E71224"/>
    </inkml:brush>
  </inkml:definitions>
  <inkml:trace contextRef="#ctx0" brushRef="#br0">1 27 8252,'22'-12'450,"-4"2"-360,6 8 0,-8 1-90,8 0 90,12 1-90,-13-1 0,23 2 0,-25 0 0,6 1 0,-9-1 0,-1 0 90,-1 0-180,-2 0 90,0 1 0,-2-1 90,0 0-90,3 0 90,-1 1 90,2-1 0,-3 0-1,1-1-179,-1 1 0,2-1 0,-3-1-89,1 2-1,-1 0 449,0 3-269,-3 2 0,-2 3-90,-2 1 180,-2 1-90,1 2 0,-1 1 0,0 1-90,0 3 90,-1-1 90,1 2 180,0 9-270,-2-7 0,2 6-90,-3-9 89,1 1 1,-1-1-90,1 0 90,-1 0 0,-1 0-90,1-1 180,0-2 0,-1 0-90,1-1 0,-1 0-90,0-2 90,1 1 0,-1 0 540,0 0-1,0-1-539,-3-3 0,-2-2 0,-4-3-90,-6-3 90,-3 1-90,-4 0 0,5-1-180,-5 1-90,9-1-269,-4 0-91,6-1-2158,1 1 2788,-5 0 0,-3 1 0,-5-1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5.112"/>
    </inkml:context>
    <inkml:brush xml:id="br0">
      <inkml:brushProperty name="width" value="0.1" units="cm"/>
      <inkml:brushProperty name="height" value="0.1" units="cm"/>
    </inkml:brush>
  </inkml:definitions>
  <inkml:trace contextRef="#ctx0" brushRef="#br0">1 5 580 0 0,'4'-5'5649'0'0,"-1"17"-5027"0"0,0 0 0 0 0,-1-1 0 0 0,1 24 0 0 0,1 11 55 0 0,2 7-559 0 0,-2 0 1 0 0,-4 75-1 0 0,-2-46-3604 0 0,5-63 891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28.387"/>
    </inkml:context>
    <inkml:brush xml:id="br0">
      <inkml:brushProperty name="width" value="0.08571" units="cm"/>
      <inkml:brushProperty name="height" value="0.08571" units="cm"/>
      <inkml:brushProperty name="color" value="#E71224"/>
    </inkml:brush>
  </inkml:definitions>
  <inkml:trace contextRef="#ctx0" brushRef="#br0">0 0 9242,'25'4'1259,"-1"-1"-899,-6-2 90,4 1-181,5 1 1,2 0 0,4 1 0,4 0 0,19 4 0,25 5-180,-14-2-3482,6 3 3482,-38-7-90,-1-1 89,-3 0-178,0 1-1,-2-2-270,-3 1 0,-2-2-270,-3 0 3303,-1 0-4292,-3-1-360,-1-1 1979,-2-1 0,-7 0 0,-2-1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29.766"/>
    </inkml:context>
    <inkml:brush xml:id="br0">
      <inkml:brushProperty name="width" value="0.08571" units="cm"/>
      <inkml:brushProperty name="height" value="0.08571" units="cm"/>
      <inkml:brushProperty name="color" value="#E71224"/>
    </inkml:brush>
  </inkml:definitions>
  <inkml:trace contextRef="#ctx0" brushRef="#br0">480 1 11131,'5'16'629,"-2"1"-539,-4-2 0,-2 2-4251,1 1 4251,-1-2 769,0 2-859,0-6 90,0 3-90,0-5 90,-1 4 90,0 0 3392,-3 3-3392,1-1 0,0-3 89,-1-1-179,1-2 90,-2-2-180,-1-1 90,-2-1-90,-2-1 0,-1-1 0,-2-1 0,-2 0 90,3-1-90,-1 0 0,5-1 90,-6 1 0,-2 0 0,1-1-90,0 1 0,7-1 90,-1 0-90,1 0 0,-1 1 90,1-1-90,-4 0 0,2 1 0,-7-1 0,5 1 0,-4 0-90,2-1-450,1 0-1169,2 0-2788,0-1 4497,3-2 0,3 1 0,3-1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30.849"/>
    </inkml:context>
    <inkml:brush xml:id="br0">
      <inkml:brushProperty name="width" value="0.08571" units="cm"/>
      <inkml:brushProperty name="height" value="0.08571" units="cm"/>
      <inkml:brushProperty name="color" value="#E71224"/>
    </inkml:brush>
  </inkml:definitions>
  <inkml:trace contextRef="#ctx0" brushRef="#br0">0 61 11131,'9'19'1619,"-3"-3"-1259,-4 0-1,0-2-179,0 1 90,0 1-90,0 0 90,1 0 90,0 7-270,0-5-1,1 3 1,-1-8 90,-1-2 450,1 4 359,0-2-449,0 1-360,1-10-90,1-8-90,-1-8 0,1-6 90,-2-1-90,2-1 0,0-4 0,0-2-90,1-1 90,0 0 0,0 2 90,0 2-90,-1 3 90,0 1-90,-1 3-90,-1 3 90,1 0 0,-1 1 0,1 10 0,0 5 0,-1 7 0,0 6 0,0-1 90,0 1-90,1 0 0,0 3 0,2-1 0,-1 2 90,1-1-90,1-2 0,-1 1 0,1-4 0,-1 1 90,2-2-90,-1-2 90,2-1-90,1-1 0,1-3-90,1-2 90,1-2 0,1-3-90,3-1 0,1-4 90,3-3 0,1-2 0,1-2 180,8-8 0,-10 6 89,6-5-89,-13 9 0,0 0 0,-3 2-90,-1 1-90,-1 1 90,-1 1 0,1-1-90,1 6 90,-2 3-90,-1 9 90,-4 6-90,-1-1 90,0 3-90,-1-5-90,1 2-90,0 1-540,1 7 91,-1-5-91,1 6-89,-1-9-361,1-1-89,-1-1-1349,0-1-1350,2-1 3958,-1-2 0,-1-4 0,0-2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31.015"/>
    </inkml:context>
    <inkml:brush xml:id="br0">
      <inkml:brushProperty name="width" value="0.08571" units="cm"/>
      <inkml:brushProperty name="height" value="0.08571" units="cm"/>
      <inkml:brushProperty name="color" value="#E71224"/>
    </inkml:brush>
  </inkml:definitions>
  <inkml:trace contextRef="#ctx0" brushRef="#br0">0 91 10231,'10'-14'3328,"-1"1"-2698,-3 6-90,0-1-91,1 1-179,2-1-90,2 2-270,1 0-90,1 1-90,2 0-89,1 1-91,1 1-90,0 0-89,-1 2-181,0 1-90,-3 1-898,-1 1 1798,-1 1 0,-6-1 0,-1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31.440"/>
    </inkml:context>
    <inkml:brush xml:id="br0">
      <inkml:brushProperty name="width" value="0.08571" units="cm"/>
      <inkml:brushProperty name="height" value="0.08571" units="cm"/>
      <inkml:brushProperty name="color" value="#E71224"/>
    </inkml:brush>
  </inkml:definitions>
  <inkml:trace contextRef="#ctx0" brushRef="#br0">1 177 9152,'10'13'1349,"-1"-4"-1259,8-7 0,-1-1-90,2-1 0,3-2-180,1 1 90,3-2-180,1-1 0,1-2-179,1-1-1,1-1 0,-1-2 90,1 0 180,-2-2 1,0 0 179,-2 0 179,-2 0 1,-2 0 180,-2 0 0,-2 2 1079,8-7-989,-9 7 269,8-6-269,-14 9-180,4-1-90,-4 2 0,3 2-180,-3 5 0,-3 6 0,-5 4-90,-7 4 180,-1-4-90,-2 0 0,3-2 0,-1-1 0,-1 5 0,2-3 90,0 4-90,2 0 0,2-2 0,2 4 0,1-5 0,2 1 0,0 0 0,2 1 0,-1 0 0,1-1 0,0-1 0,-1 0 90,-1-1 270,0-1 179,0 4 1,-3-2-180,-5 2-180,-6-4-90,-2-4 89,-4-2-89,4-3-90,-2 0-90,-1-1 0,0 0-269,-1 0-181,1-1-180,0 0-359,2 0-990,1 1 2069,2-1 0,4 1 0,1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31.847"/>
    </inkml:context>
    <inkml:brush xml:id="br0">
      <inkml:brushProperty name="width" value="0.08571" units="cm"/>
      <inkml:brushProperty name="height" value="0.08571" units="cm"/>
      <inkml:brushProperty name="color" value="#E71224"/>
    </inkml:brush>
  </inkml:definitions>
  <inkml:trace contextRef="#ctx0" brushRef="#br0">28 21 10231,'-22'-4'5037,"16"-1"-4677,29 0-90,15 1 0,18 2-2574,3 1 2574,7 2-180,9 0 558,3 2-558,2 0-979,1 1 574,-25-2 1,1 0-316,28 3-495,-19-2 1,-3 0-1304,4 1 2428,24 0 0,-48-2 0,7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32.075"/>
    </inkml:context>
    <inkml:brush xml:id="br0">
      <inkml:brushProperty name="width" value="0.08571" units="cm"/>
      <inkml:brushProperty name="height" value="0.08571" units="cm"/>
      <inkml:brushProperty name="color" value="#E71224"/>
    </inkml:brush>
  </inkml:definitions>
  <inkml:trace contextRef="#ctx0" brushRef="#br0">0 1 12480,'13'17'2968,"5"-2"-2068,13-6-181,9 1-1080,13 1 1171,7 0-271,8 1 91,5-1-1,-5-2 1,3 0-405,-12-2 0,-1-1-865,12 2 0,-3-2 730,20 2 0,-38-5 548,-6 0-728,-3-1-89,-7 0-91,-3-1-180,-5 0 415,-3 0-3203,3 0 3637,-6 0 1,-14-2-1,-10 0 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33.437"/>
    </inkml:context>
    <inkml:brush xml:id="br0">
      <inkml:brushProperty name="width" value="0.08571" units="cm"/>
      <inkml:brushProperty name="height" value="0.08571" units="cm"/>
      <inkml:brushProperty name="color" value="#E71224"/>
    </inkml:brush>
  </inkml:definitions>
  <inkml:trace contextRef="#ctx0" brushRef="#br0">1 23 9512,'17'-7'1439,"3"0"-1259,-6 4 0,5 1 89,-4 0 1,3 1-3482,2 1 3392,3 0-379,2 1 379,4 1-90,2 0 90,6 2-90,2 0-1,4 2 1,2 1-323,1-1 323,1 2 0,1 0-90,0 0 90,1 0-90,-1-1 0,0 1 90,-2-1-90,-1 0 0,-1-2 0,-4 1 3035,-2-2-3035,-3-1 503,-2 0-503,-3-1 0,-2-1 0,-4 0 450,-3 0-450,-2-1-343,3 0-1007,-7-1-3057,5-2 4407,-11-2 0,-2 2 0,-4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57.847"/>
    </inkml:context>
    <inkml:brush xml:id="br0">
      <inkml:brushProperty name="width" value="0.08571" units="cm"/>
      <inkml:brushProperty name="height" value="0.08571" units="cm"/>
      <inkml:brushProperty name="color" value="#E71224"/>
    </inkml:brush>
  </inkml:definitions>
  <inkml:trace contextRef="#ctx0" brushRef="#br0">1 1 10951,'12'5'3688,"-6"-2"-3419,38 4 91,6-1-180,-6-1-5750,18 2 5660,-13-3-111,21 2 1,3 0 110,11 0-90,-6 0 0,-2-1 90,-4 0-773,-1-1 773,1 0-90,-2-2-181,-4 1 181,-3-2 0,-6-1 90,-2 0 1459,-2 1-1459,14-1-90,-18-1 0,9 0 1479,-25 0-1479,-3 0 3098,-3-1-3188,-3 1 0,-3-1 695,-2 0-875,-2 1 14,-3-1-913,-1 0-360,0-2-2069,-4-1 3598,-6-3 0,-11-1 0,-7-1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58.216"/>
    </inkml:context>
    <inkml:brush xml:id="br0">
      <inkml:brushProperty name="width" value="0.08571" units="cm"/>
      <inkml:brushProperty name="height" value="0.08571" units="cm"/>
      <inkml:brushProperty name="color" value="#E71224"/>
    </inkml:brush>
  </inkml:definitions>
  <inkml:trace contextRef="#ctx0" brushRef="#br0">71 0 7713,'-17'4'3508,"2"-1"-2789,2 0 271,1 0 1438,-1 1-1978,13 2 0,2-1-90,16 1 89,6-3-179,6 1 0,8 0 0,4 1 0,7 1-1,2 1-336,5 0 247,3 1 0,4 1 0,-1-1 0,1 1-588,-5-2 588,-2 1-1,-4-1 1,-1-1-90,-1 1-3025,-3-2 3025,-2 0-818,-5-1 818,-4 0 0,-5-1-90,-3-1 2,-5-1-2,-2 1 432,-4-1-612,-1 0 2341,3 0-3600,-3-3 329,1-1-7705,-6-3 8068,-6-4 0,-2 6 0,-4-2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5.524"/>
    </inkml:context>
    <inkml:brush xml:id="br0">
      <inkml:brushProperty name="width" value="0.1" units="cm"/>
      <inkml:brushProperty name="height" value="0.1" units="cm"/>
    </inkml:brush>
  </inkml:definitions>
  <inkml:trace contextRef="#ctx0" brushRef="#br0">405 14 276 0 0,'3'-14'3189'0'0,"-8"19"-1029"0"0,-9 22-448 0 0,10-14-1429 0 0,2 1 1 0 0,0 1 0 0 0,0-1 0 0 0,1 0-1 0 0,1 0 1 0 0,1 0 0 0 0,0 1 0 0 0,5 26-1 0 0,6 10 0 0 0,19 50 0 0 0,-30-97-271 0 0,19 57 112 0 0,32 90-2569 0 0,-49-138-1545 0 0</inkml:trace>
  <inkml:trace contextRef="#ctx0" brushRef="#br0" timeOffset="1">109 400 1036 0 0,'-3'1'229'0'0,"-11"2"678"0"0,0 0 1 0 0,-20 9 0 0 0,31-11-755 0 0,0 0-1 0 0,0 1 1 0 0,1-1 0 0 0,-1 1 0 0 0,0-1 0 0 0,1 1 0 0 0,-1 0 0 0 0,1 0 0 0 0,0 0 0 0 0,0 0 0 0 0,-1 0 0 0 0,1 1 0 0 0,1-1 0 0 0,-1 1 0 0 0,0-1 0 0 0,1 1-1 0 0,-1 0 1 0 0,-1 3 0 0 0,3-5-86 0 0,0 1-1 0 0,0-1 0 0 0,0 0 0 0 0,0 1 0 0 0,0-1 1 0 0,0 1-1 0 0,1-1 0 0 0,-1 0 0 0 0,0 1 1 0 0,1-1-1 0 0,-1 0 0 0 0,1 1 0 0 0,-1-1 0 0 0,1 0 1 0 0,0 0-1 0 0,0 1 0 0 0,-1-1 0 0 0,1 0 1 0 0,0 0-1 0 0,0 0 0 0 0,0 0 0 0 0,0 0 0 0 0,0 0 1 0 0,0 0-1 0 0,0-1 0 0 0,1 1 0 0 0,-1 0 1 0 0,0 0-1 0 0,2 0 0 0 0,6 3 123 0 0,-1 0 0 0 0,1 0 0 0 0,10 2 0 0 0,-13-4-82 0 0,32 9 72 0 0,0-3-1 0 0,1-1 1 0 0,0-1-1 0 0,1-3 1 0 0,-1-1 0 0 0,1-1-1 0 0,-1-3 1 0 0,1-1-1 0 0,-1-2 1 0 0,46-12 0 0 0,-61 11-123 0 0,1-2 0 0 0,-1 0 0 0 0,-1-1-1 0 0,29-17 1 0 0,-39 19-49 0 0,-2 0 0 0 0,1-1-1 0 0,-1 0 1 0 0,-1-1-1 0 0,1 0 1 0 0,-1-1-1 0 0,-1 0 1 0 0,0 0 0 0 0,11-18-1 0 0,-18 25-118 0 0,0 1-1 0 0,-1-1 1 0 0,1 0-1 0 0,-1 0 1 0 0,0 0 0 0 0,0 0-1 0 0,0 0 1 0 0,0 0-1 0 0,0 0 1 0 0,-1 0 0 0 0,1 0-1 0 0,-1 0 1 0 0,0-1-1 0 0,0 1 1 0 0,0 0 0 0 0,-1-5-1 0 0,0 7 21 0 0,1 1 0 0 0,0-1 0 0 0,-1 1 0 0 0,1-1 0 0 0,-1 1 0 0 0,1-1 0 0 0,-1 1 0 0 0,1-1 0 0 0,-1 1 0 0 0,1-1 0 0 0,-1 1 0 0 0,1-1 0 0 0,-1 1 0 0 0,0 0 0 0 0,1 0 0 0 0,-1-1 0 0 0,0 1 0 0 0,1 0 0 0 0,-1 0 0 0 0,0-1 0 0 0,1 1 0 0 0,-1 0 0 0 0,0 0 0 0 0,1 0-1 0 0,-1 0 1 0 0,0 0 0 0 0,1 0 0 0 0,-1 0 0 0 0,0 1 0 0 0,-1-1 0 0 0,-20 5-2675 0 0,8 1 649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7:59.914"/>
    </inkml:context>
    <inkml:brush xml:id="br0">
      <inkml:brushProperty name="width" value="0.08571" units="cm"/>
      <inkml:brushProperty name="height" value="0.08571" units="cm"/>
      <inkml:brushProperty name="color" value="#E71224"/>
    </inkml:brush>
  </inkml:definitions>
  <inkml:trace contextRef="#ctx0" brushRef="#br0">688 196 9062,'0'-22'1169,"-1"3"-1079,-3 5 0,-1 4 0,0-1 0,-1 3-3302,0 0 3302,-1 0 90,-7-4-90,1 3 0,-5-3 0,3 3-90,-2 1 89,-2 0 1,0 0 3392,-2 1-3302,0 1-90,-1 1-90,-1 0 90,-1 1-90,1 2 180,-2 1-180,1 3 90,0 1-90,-2 2 90,1 3-90,-2 2 0,0 5 0,0 2 0,0 5 0,0 2 0,2 4 90,2 2-180,2 3 180,1 1-90,4 3 90,2 2-90,3 1 0,3 1 0,3-1 90,2-1-180,4-1 180,2 3-90,4-1 0,9 21-519,0-16 609,9 13-1,-3-21 1,4 2 0,5-2 0,4-1 90,3-2-90,3-4 0,-1-5 270,22 5-180,-14-10 0,15 2-90,-18-10 90,1-3-1,-1-3 1,-2-3 0,0-3 0,-3-3 0,2-3 0,-2-4 90,-1-4 90,13-15-631,-14 3 451,8-12 0,-18 6 0,-3-3 0,-3-1 0,-4-2-90,-4-1 0,-3-2 0,-5 2 0,-3-1-90,-9-18-90,-2 14-90,-8-16-90,0 21-90,-2 0-90,-3 3 1,-1 1-181,-1 3-90,-1 2-1169,-9-6-269,9 11-811,-5-2 2969,12 14 0,1 2 0,0 2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00.696"/>
    </inkml:context>
    <inkml:brush xml:id="br0">
      <inkml:brushProperty name="width" value="0.08571" units="cm"/>
      <inkml:brushProperty name="height" value="0.08571" units="cm"/>
      <inkml:brushProperty name="color" value="#E71224"/>
    </inkml:brush>
  </inkml:definitions>
  <inkml:trace contextRef="#ctx0" brushRef="#br0">630 36 8612,'-22'-14'1619,"-1"2"-899,3 6-181,-3 3 181,-4 3-180,-3 4-1,-4 4-89,-2 5-3392,-4 7 3302,-1 5-1,-2 6-89,1 5 90,-14 23-824,15-10 644,-8 18-90,21-17 90,4 1-90,5-1 2581,5 0-2581,4-4 90,5 1-171,2-3 171,4 0-90,3-2 89,4 0 1,2-3 904,3-1-365,13 10-359,-3-14-203,12 8 203,-6-17-1,5-3 1,0-2-90,4-3 886,21 1-796,9-7-270,0-3-393,-2-9 393,-20-6 0,-1-2 0,-1-4 0,-2-3-1,0-3-89,-1-3 294,-3-2-204,-1-4 0,-6-2 0,-3-1-90,-3-3 0,-4-2-180,-1-22 1,-8 11-362,-3-13 91,-9 14-90,-4 0 1,-4-7-271,-5-3-89,-4-1 481,-3 0-572,-2 2-425,-2 4-2543,-13-12-552,9 20 4510,-10-8 0,12 23 0,-1 3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02.656"/>
    </inkml:context>
    <inkml:brush xml:id="br0">
      <inkml:brushProperty name="width" value="0.08571" units="cm"/>
      <inkml:brushProperty name="height" value="0.08571" units="cm"/>
      <inkml:brushProperty name="color" value="#E71224"/>
    </inkml:brush>
  </inkml:definitions>
  <inkml:trace contextRef="#ctx0" brushRef="#br0">0 509 9871,'5'19'1170,"0"-3"-900,-1-2-181,3 0 1,-1-3 90,2-1-90,4 0 0,-3-3-180,5 3 180,-3-5 0,1 1-90,0-2 90,0-1-90,0 0 90,0-2-180,0 0 180,7-2-90,-5-1 0,5-2 90,-6 0-180,0-1 180,-1-1-90,1 0 0,-2-1 0,0 0 0,0-1 0,-1 0 180,0-1-180,-1 1 90,0-1 0,-2 0 90,0 1-90,0 1 0,-2 0 0,3-2 0,-1 1-90,0-1 0,1 2-90,0 5 90,0 4 90,1 5-90,1 4-90,-3-3 180,3 1-90,-3-4 0,6 3 0,-3-4 0,4 2 89,-3-2-178,0-2 178,1-1-89,0-2 0,1 0 0,1-2 90,6-4-180,-4-1 90,4-2 0,-6-1 90,-1 0-90,0-2 0,-1-1-90,3-6 180,-5 4-90,3-5 0,-6 8 90,0 0 0,0 0-90,-2 2 90,0 0-90,-1 1 0,0 0 0,1-2 0,-1 1 0,1-2 0,0 1-90,0 3 180,3 1-90,1 2 0,3 3 0,2 0 0,-4 0 0,2-1 0,-3 0 0,0-1 90,5-2-90,-4 1 90,3-2 90,-5 3 0,0-1 0,2-1-180,-2-1 90,2-2-90,-2 0 90,-1 1-90,-1-1 0,-1 0 0,0-2 0,0 0 0,-1-2-90,0 1-90,0 0-270,0-3-359,0 1-541,-1-2-1168,-1 1 2518,-2 3 0,0 5 0,-2 3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41.464"/>
    </inkml:context>
    <inkml:brush xml:id="br0">
      <inkml:brushProperty name="width" value="0.1" units="cm"/>
      <inkml:brushProperty name="height" value="0.1" units="cm"/>
    </inkml:brush>
  </inkml:definitions>
  <inkml:trace contextRef="#ctx0" brushRef="#br0">15 110 328 0 0,'-4'-16'2137'0'0,"0"-1"-1"0"0,2 1 1 0 0,0 0-1 0 0,0-27 1 0 0,2 42-1594 0 0,1 1-463 0 0,0 1 1 0 0,0-1 0 0 0,0 1-1 0 0,1-1 1 0 0,-1 1-1 0 0,0 0 1 0 0,0 0 0 0 0,0 0-1 0 0,0-1 1 0 0,0 1 0 0 0,0 0-1 0 0,0 0 1 0 0,-1 0-1 0 0,1 1 1 0 0,0-1 0 0 0,0 0-1 0 0,-1 0 1 0 0,2 3 0 0 0,11 24 762 0 0,-12-24-761 0 0,15 44 483 0 0,-2 2 1 0 0,-2-1-1 0 0,5 56 0 0 0,-14-87-503 0 0,14 136 200 0 0,-13-104-1622 0 0,-4-47 908 0 0,0 1 0 0 0,1-1 0 0 0,-1 0-1 0 0,1 0 1 0 0,0 0 0 0 0,0 0 0 0 0,0 0 0 0 0,0 0-1 0 0,3 4 1 0 0,10-5-4842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41.824"/>
    </inkml:context>
    <inkml:brush xml:id="br0">
      <inkml:brushProperty name="width" value="0.1" units="cm"/>
      <inkml:brushProperty name="height" value="0.1" units="cm"/>
    </inkml:brush>
  </inkml:definitions>
  <inkml:trace contextRef="#ctx0" brushRef="#br0">220 12 660 0 0,'23'-11'3040'0'0,"-21"11"-2294"0"0,-1 0-684 0 0,-1 0 1 0 0,1 0 0 0 0,0 0-1 0 0,-1 0 1 0 0,1 1-1 0 0,-1-1 1 0 0,1 0 0 0 0,-1 0-1 0 0,1 0 1 0 0,-1 1-1 0 0,1-1 1 0 0,-1 0 0 0 0,1 1-1 0 0,-1-1 1 0 0,1 0 0 0 0,-1 1-1 0 0,1-1 1 0 0,-1 1-1 0 0,0-1 1 0 0,1 0 0 0 0,-1 1-1 0 0,1-1 1 0 0,-1 1-1 0 0,0-1 1 0 0,0 1 0 0 0,1-1-1 0 0,-1 1 1 0 0,0 0 0 0 0,0 0-1 0 0,1 1 118 0 0,-1 0 0 0 0,0 0 0 0 0,0 0-1 0 0,0 0 1 0 0,-1 1 0 0 0,1-1 0 0 0,0 0 0 0 0,-2 4-1 0 0,-19 43 1840 0 0,19-46-1932 0 0,-24 46 596 0 0,-1-2-1 0 0,-3-1 0 0 0,-54 65 1 0 0,60-90-2103 0 0,23-20 1168 0 0,0-1-1 0 0,0 1 1 0 0,0 0-1 0 0,0-1 1 0 0,0 1-1 0 0,-1-1 1 0 0,1 1-1 0 0,0-1 1 0 0,0 1-1 0 0,0-1 1 0 0,0 0-1 0 0,-1 0 0 0 0,1 1 1 0 0,0-1-1 0 0,0 0 1 0 0,-1 0-1 0 0,1 0 1 0 0,0 0-1 0 0,0-1 1 0 0,0 1-1 0 0,-1 0 1 0 0,1 0-1 0 0,0-1 1 0 0,-1 0-1 0 0,-9-6-2388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42.153"/>
    </inkml:context>
    <inkml:brush xml:id="br0">
      <inkml:brushProperty name="width" value="0.1" units="cm"/>
      <inkml:brushProperty name="height" value="0.1" units="cm"/>
    </inkml:brush>
  </inkml:definitions>
  <inkml:trace contextRef="#ctx0" brushRef="#br0">0 33 1264 0 0,'1'-1'155'0'0,"-1"0"0"0"0,1 1 1 0 0,-1-1-1 0 0,1 1 0 0 0,-1-1 0 0 0,1 1 0 0 0,0-1 0 0 0,-1 1 1 0 0,1 0-1 0 0,0-1 0 0 0,-1 1 0 0 0,1 0 0 0 0,0 0 0 0 0,0-1 1 0 0,-1 1-1 0 0,1 0 0 0 0,0 0 0 0 0,0 0 0 0 0,-1 0 0 0 0,1 0 1 0 0,0 0-1 0 0,0 0 0 0 0,-1 0 0 0 0,1 0 0 0 0,0 0 0 0 0,0 0 1 0 0,-1 1-1 0 0,1-1 0 0 0,0 0 0 0 0,-1 0 0 0 0,1 1 0 0 0,0-1 1 0 0,-1 1-1 0 0,1-1 0 0 0,0 0 0 0 0,-1 1 0 0 0,1-1 0 0 0,-1 1 1 0 0,1-1-1 0 0,-1 1 0 0 0,1 0 0 0 0,-1-1 0 0 0,1 1 0 0 0,0 1 1 0 0,25 36 2549 0 0,-20-28-2075 0 0,105 151 3384 0 0,-32-56-7372 0 0,-77-103 2510 0 0,0 1 0 0 0,0-1 0 0 0,1 1 0 0 0,-1-1 0 0 0,1 0 0 0 0,0 0 0 0 0,5 3 0 0 0</inkml:trace>
  <inkml:trace contextRef="#ctx0" brushRef="#br0" timeOffset="1">512 1 1728 0 0,'1'-1'218'0'0,"0"1"1"0"0,1 0-1 0 0,-1 1 0 0 0,0-1 0 0 0,1 0 0 0 0,-1 0 1 0 0,0 1-1 0 0,1-1 0 0 0,-1 0 0 0 0,0 1 0 0 0,0-1 1 0 0,1 1-1 0 0,-1 0 0 0 0,0-1 0 0 0,0 1 0 0 0,0 0 1 0 0,0 0-1 0 0,0 0 0 0 0,0-1 0 0 0,0 1 1 0 0,0 0-1 0 0,0 1 0 0 0,0-1 0 0 0,-1 0 0 0 0,1 0 1 0 0,0 0-1 0 0,-1 0 0 0 0,1 1 0 0 0,-1-1 0 0 0,1 0 1 0 0,-1 0-1 0 0,0 1 0 0 0,1 1 0 0 0,2 8 928 0 0,0 1 0 0 0,3 21 0 0 0,-5-22-504 0 0,23 164 3300 0 0,-19-60-9648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47.339"/>
    </inkml:context>
    <inkml:brush xml:id="br0">
      <inkml:brushProperty name="width" value="0.1" units="cm"/>
      <inkml:brushProperty name="height" value="0.1" units="cm"/>
    </inkml:brush>
  </inkml:definitions>
  <inkml:trace contextRef="#ctx0" brushRef="#br0">2 322 596 0 0,'-1'-20'946'0'0,"0"0"0"0"0,1 0 0 0 0,2 0-1 0 0,0 0 1 0 0,1 0 0 0 0,8-30 0 0 0,-8 41-831 0 0,0 1 1 0 0,0-1-1 0 0,1 1 0 0 0,1 0 1 0 0,-1 0-1 0 0,1 1 1 0 0,1-1-1 0 0,-1 1 0 0 0,1 0 1 0 0,0 0-1 0 0,1 1 0 0 0,0 0 1 0 0,0 0-1 0 0,0 0 0 0 0,1 1 1 0 0,13-7-1 0 0,-12 8-78 0 0,0 0-1 0 0,0 0 1 0 0,0 1 0 0 0,1 1-1 0 0,-1-1 1 0 0,1 1 0 0 0,0 1-1 0 0,0 0 1 0 0,-1 0 0 0 0,12 2-1 0 0,-14-1-329 0 0,-1 1 0 0 0,1 0 0 0 0,-1 0 1 0 0,0 0-1 0 0,0 1 0 0 0,1 0 0 0 0,-1 0 0 0 0,-1 1 0 0 0,1 0 0 0 0,0 0 0 0 0,-1 0 0 0 0,1 1 0 0 0,-1 0 0 0 0,0 0 1 0 0,0 0-1 0 0,6 6 0 0 0,-2 5-1905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0.155"/>
    </inkml:context>
    <inkml:brush xml:id="br0">
      <inkml:brushProperty name="width" value="0.1" units="cm"/>
      <inkml:brushProperty name="height" value="0.1" units="cm"/>
    </inkml:brush>
  </inkml:definitions>
  <inkml:trace contextRef="#ctx0" brushRef="#br0">1 6 864 0 0,'4'-6'2616'0'0,"47"176"3759"0"0,-32-85-4949 0 0,8 96 0 0 0,-26-172-1611 0 0,10 108 907 0 0,-9-79-2916 0 0,-1-1-3414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0.505"/>
    </inkml:context>
    <inkml:brush xml:id="br0">
      <inkml:brushProperty name="width" value="0.1" units="cm"/>
      <inkml:brushProperty name="height" value="0.1" units="cm"/>
    </inkml:brush>
  </inkml:definitions>
  <inkml:trace contextRef="#ctx0" brushRef="#br0">22 87 728 0 0,'-2'-1'1904'0'0,"1"1"-1715"0"0,0-1 79 0 0,0 1 1 0 0,0-1 0 0 0,-1 0 0 0 0,1 0-1 0 0,0 1 1 0 0,0-1 0 0 0,0 0-1 0 0,0 0 1 0 0,0 0 0 0 0,0 0-1 0 0,0 0 1 0 0,0 0 0 0 0,0 0 0 0 0,1 0-1 0 0,-1-1 1 0 0,0 1 0 0 0,1 0-1 0 0,-1 0 1 0 0,0-3 0 0 0,1 3-219 0 0,1 0 1 0 0,-1 1 0 0 0,0-1-1 0 0,0 0 1 0 0,1 0-1 0 0,-1 1 1 0 0,1-1 0 0 0,-1 0-1 0 0,1 0 1 0 0,-1 1-1 0 0,1-1 1 0 0,-1 0-1 0 0,1 1 1 0 0,0-1 0 0 0,-1 1-1 0 0,1-1 1 0 0,0 1-1 0 0,-1-1 1 0 0,1 1 0 0 0,0-1-1 0 0,0 1 1 0 0,0 0-1 0 0,1-1 1 0 0,19-7 297 0 0,24-2 171 0 0,89-9 0 0 0,48 11-2673 0 0,-88 5-2707 0 0,-77 2 3485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0.836"/>
    </inkml:context>
    <inkml:brush xml:id="br0">
      <inkml:brushProperty name="width" value="0.1" units="cm"/>
      <inkml:brushProperty name="height" value="0.1" units="cm"/>
    </inkml:brush>
  </inkml:definitions>
  <inkml:trace contextRef="#ctx0" brushRef="#br0">44 194 304 0 0,'29'-14'8115'0'0,"-27"15"-7948"0"0,-1 0 0 0 0,0 0 0 0 0,0 0-1 0 0,0 0 1 0 0,0 0 0 0 0,0 0 0 0 0,0 0 0 0 0,0 0 0 0 0,0 1 0 0 0,-1-1 0 0 0,1 0 0 0 0,0 1 0 0 0,-1-1 0 0 0,1 1 0 0 0,-1-1 0 0 0,1 0 0 0 0,-1 1-1 0 0,0-1 1 0 0,0 3 0 0 0,3 37 827 0 0,-3-25-476 0 0,2 93-691 0 0,-2-72-6290 0 0</inkml:trace>
  <inkml:trace contextRef="#ctx0" brushRef="#br0" timeOffset="1">43 96 1116 0 0,'-19'-32'6991'0'0,"-4"-8"-2920"0"0,23 38-4313 0 0,1-3-451 0 0,-1 4 603 0 0,0 1 0 0 0,0-1 0 0 0,0 1 0 0 0,0 0 0 0 0,0-1 0 0 0,0 1 0 0 0,0 0 0 0 0,0-1 0 0 0,0 1 0 0 0,0-1 0 0 0,0 1 0 0 0,1 0 0 0 0,-1-1 0 0 0,0 1 0 0 0,0 0 0 0 0,0-1 1 0 0,1 1-1 0 0,-1 0 0 0 0,0 0 0 0 0,0-1 0 0 0,1 1 0 0 0,-1 0 0 0 0,0 0 0 0 0,1-1 0 0 0,-1 1 0 0 0,0 0 0 0 0,1 0 0 0 0,-1 0 0 0 0,0-1 0 0 0,1 1 0 0 0,-1 0 0 0 0,1 0 0 0 0,-1 0 0 0 0,0 0 0 0 0,1 0 0 0 0,-1 0 0 0 0,1 0 0 0 0,9-3-2324 0 0,0-1-592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7.367"/>
    </inkml:context>
    <inkml:brush xml:id="br0">
      <inkml:brushProperty name="width" value="0.1" units="cm"/>
      <inkml:brushProperty name="height" value="0.1" units="cm"/>
    </inkml:brush>
  </inkml:definitions>
  <inkml:trace contextRef="#ctx0" brushRef="#br0">26 91 432 0 0,'-1'-2'352'0'0,"-1"0"-1"0"0,1 0 0 0 0,0-1 1 0 0,0 1-1 0 0,0 0 1 0 0,0 0-1 0 0,0-1 1 0 0,1 1-1 0 0,-1-1 1 0 0,1 1-1 0 0,-1-1 1 0 0,1 1-1 0 0,0 0 1 0 0,0-1-1 0 0,0 1 1 0 0,0-1-1 0 0,1-3 1 0 0,1 4-294 0 0,-1-1 0 0 0,0 1-1 0 0,1 0 1 0 0,0 0 0 0 0,-1 0 0 0 0,1 1 0 0 0,0-1 0 0 0,0 0 0 0 0,0 1 0 0 0,0-1 0 0 0,0 1 0 0 0,0-1 0 0 0,0 1 0 0 0,1 0 0 0 0,-1 0 0 0 0,0 0-1 0 0,4 0 1 0 0,2-3 25 0 0,1 2 1 0 0,-1-1-1 0 0,1 1 0 0 0,0 0 0 0 0,0 1 0 0 0,0 0 0 0 0,0 1 0 0 0,12 0 0 0 0,-17 0-40 0 0,0 0-1 0 0,-1 1 0 0 0,1 0 0 0 0,0 0 1 0 0,0 0-1 0 0,-1 0 0 0 0,1 0 1 0 0,-1 1-1 0 0,1-1 0 0 0,-1 1 1 0 0,1 0-1 0 0,-1 0 0 0 0,0 0 0 0 0,0 1 1 0 0,0-1-1 0 0,0 1 0 0 0,-1 0 1 0 0,1 0-1 0 0,-1 0 0 0 0,1 0 1 0 0,-1 0-1 0 0,2 4 0 0 0,2 6 111 0 0,-1 1-1 0 0,0 0 1 0 0,-1 1 0 0 0,0-1-1 0 0,-1 1 1 0 0,2 27 0 0 0,-5 95 645 0 0,-1-85-547 0 0,4 91 298 0 0,6 1 1 0 0,6-1-1 0 0,56 234 0 0 0,-58-324-335 0 0,-2 1-1 0 0,-3 0 0 0 0,-2 0 1 0 0,-2 105-1 0 0,-5-150-186 0 0,0 1-1 0 0,-1-1 1 0 0,1 1-1 0 0,-2-1 1 0 0,1 0 0 0 0,-2 0-1 0 0,1 0 1 0 0,-1-1 0 0 0,0 1-1 0 0,-6 8 1 0 0,6-12-23 0 0,0 0-1 0 0,0 0 1 0 0,-1 0 0 0 0,0 0 0 0 0,0-1 0 0 0,0 0 0 0 0,0 0-1 0 0,0 0 1 0 0,-1-1 0 0 0,0 0 0 0 0,0 0 0 0 0,0 0 0 0 0,0-1-1 0 0,0 0 1 0 0,-9 2 0 0 0,-3-1-431 0 0,-1 0 0 0 0,1-1 0 0 0,-1-1 0 0 0,0-1 0 0 0,-34-5 0 0 0,25 1-2740 0 0,-39-11 1 0 0,45 8-793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7.577"/>
    </inkml:context>
    <inkml:brush xml:id="br0">
      <inkml:brushProperty name="width" value="0.1" units="cm"/>
      <inkml:brushProperty name="height" value="0.1" units="cm"/>
    </inkml:brush>
  </inkml:definitions>
  <inkml:trace contextRef="#ctx0" brushRef="#br0">258 67 720 0 0,'-40'-64'6837'0'0,"40"63"-6715"0"0,-9 0 29 0 0,8 1-142 0 0,-1 0-1 0 0,1 0 1 0 0,0 0 0 0 0,0 0-1 0 0,0 0 1 0 0,-1 0 0 0 0,1 0 0 0 0,0 0-1 0 0,0 0 1 0 0,-1 1 0 0 0,1-1-1 0 0,0 1 1 0 0,0-1 0 0 0,0 1 0 0 0,0-1-1 0 0,0 1 1 0 0,0 0 0 0 0,-2 0-1 0 0,-6 7 0 0 0,0 0 0 0 0,1 1-1 0 0,-1 0 1 0 0,2 0-1 0 0,-1 0 1 0 0,1 1-1 0 0,1 0 1 0 0,0 1-1 0 0,0-1 1 0 0,1 1 0 0 0,0 0-1 0 0,-4 17 1 0 0,-3 16 136 0 0,-12 86 0 0 0,19-101-75 0 0,-23 385 938 0 0,22-235-639 0 0,3-125-269 0 0,-10 315 368 0 0,14-256 60 0 0,19 141 0 0 0,-19-246-454 0 0,0 1 0 0 0,1-1 1 0 0,0 0-1 0 0,0 0 0 0 0,1 0 0 0 0,6 13 1 0 0,-7-18-54 0 0,-1-1 1 0 0,1 1-1 0 0,0-1 0 0 0,0 0 1 0 0,0 1-1 0 0,0-1 1 0 0,1 0-1 0 0,-1 0 1 0 0,1-1-1 0 0,-1 1 1 0 0,1 0-1 0 0,0-1 1 0 0,-1 1-1 0 0,1-1 1 0 0,0 0-1 0 0,0 0 1 0 0,0 0-1 0 0,0 0 1 0 0,0-1-1 0 0,0 1 1 0 0,4-1-1 0 0,8 1-200 0 0,-1-2 1 0 0,0 0-1 0 0,0 0 0 0 0,0-1 1 0 0,0-1-1 0 0,0 0 0 0 0,18-8 1 0 0,92-42-2581 0 0,-115 49 2518 0 0,70-37-3040 0 0,-40 16 998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1.182"/>
    </inkml:context>
    <inkml:brush xml:id="br0">
      <inkml:brushProperty name="width" value="0.1" units="cm"/>
      <inkml:brushProperty name="height" value="0.1" units="cm"/>
    </inkml:brush>
  </inkml:definitions>
  <inkml:trace contextRef="#ctx0" brushRef="#br0">1 0 1540 0 0,'15'0'3937'0'0,"-11"3"-3542"0"0,-1-1 0 0 0,0 1 0 0 0,0 0 0 0 0,0 0 0 0 0,0 0 0 0 0,0 0 0 0 0,-1 0 1 0 0,1 1-1 0 0,-1-1 0 0 0,0 1 0 0 0,0 0 0 0 0,0 0 0 0 0,0 0 0 0 0,-1 0 0 0 0,2 8 1 0 0,3 10 1084 0 0,4 38 0 0 0,-8-48-1081 0 0,22 256 3709 0 0,-26-89-7099 0 0,1-160 1418 0 0,0 5-1413 0 0,0-8-2556 0 0</inkml:trace>
  <inkml:trace contextRef="#ctx0" brushRef="#br0" timeOffset="1">362 134 2412 0 0,'2'-4'720'0'0,"13"-16"4888"0"0,-15 20-5529 0 0,1 0 1 0 0,-1-1 0 0 0,1 1-1 0 0,-1 0 1 0 0,1 0 0 0 0,-1 0-1 0 0,1-1 1 0 0,-1 1-1 0 0,1 0 1 0 0,-1 0 0 0 0,1 0-1 0 0,-1 0 1 0 0,1 0 0 0 0,0 0-1 0 0,-1 0 1 0 0,1 0 0 0 0,-1 1-1 0 0,1-1 1 0 0,-1 0 0 0 0,1 0-1 0 0,-1 0 1 0 0,1 0 0 0 0,-1 1-1 0 0,1-1 1 0 0,-1 0-1 0 0,1 1 1 0 0,-1-1 0 0 0,1 0-1 0 0,-1 1 1 0 0,0-1 0 0 0,1 0-1 0 0,-1 1 1 0 0,0-1 0 0 0,1 1-1 0 0,-1-1 1 0 0,0 1 0 0 0,1-1-1 0 0,-1 1 1 0 0,0-1 0 0 0,0 1-1 0 0,0-1 1 0 0,1 2-1 0 0,7 14 584 0 0,0 0-1 0 0,0 0 0 0 0,-2 1 0 0 0,5 18 0 0 0,14 74 77 0 0,-19-82-547 0 0,-1 1-986 0 0,3 45 0 0 0,-7-57-1831 0 0,-1 1-1 0 0,-3 16 0 0 0,0-22-1911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2.035"/>
    </inkml:context>
    <inkml:brush xml:id="br0">
      <inkml:brushProperty name="width" value="0.1" units="cm"/>
      <inkml:brushProperty name="height" value="0.1" units="cm"/>
    </inkml:brush>
  </inkml:definitions>
  <inkml:trace contextRef="#ctx0" brushRef="#br0">0 291 408 0 0,'9'-17'4020'0'0,"0"11"-3674"0"0,1 1 0 0 0,-1 0 0 0 0,1 1 0 0 0,0 0 0 0 0,0 0 0 0 0,0 1 0 0 0,12-2 0 0 0,83-9 262 0 0,-39 6-315 0 0,-27 2-209 0 0,65-12 1503 0 0,-90 15-1109 0 0,0-1 0 0 0,0-1 1 0 0,0 0-1 0 0,-1-1 0 0 0,14-7 1 0 0,-26 11-464 0 0,1 1 1 0 0,-1 0 0 0 0,1 0-1 0 0,-1 0 1 0 0,1 0 0 0 0,0 0-1 0 0,0 0 1 0 0,0 1-1 0 0,-1-1 1 0 0,1 0 0 0 0,0 1-1 0 0,0-1 1 0 0,0 1-1 0 0,0 0 1 0 0,0 0 0 0 0,0 0-1 0 0,0 0 1 0 0,0 0 0 0 0,0 0-1 0 0,0 0 1 0 0,0 1-1 0 0,-1-1 1 0 0,1 1 0 0 0,0-1-1 0 0,3 2 1 0 0,-4-1 56 0 0,2-2-83 0 0,0 0 0 0 0,0 0 0 0 0,-1 0 0 0 0,1-1 0 0 0,-1 1-1 0 0,1-1 1 0 0,-1 1 0 0 0,1-1 0 0 0,-1 0 0 0 0,0 0 0 0 0,0 0 0 0 0,0 0 0 0 0,0 0 0 0 0,0-1 0 0 0,0 1 0 0 0,-1-1 0 0 0,1 1 0 0 0,-1-1 0 0 0,0 1 0 0 0,1-1-1 0 0,-1 0 1 0 0,-1 0 0 0 0,1 0 0 0 0,0 1 0 0 0,-1-1 0 0 0,1 0 0 0 0,-1 0 0 0 0,0 0 0 0 0,0 0 0 0 0,0 0 0 0 0,0 0 0 0 0,0 0 0 0 0,-1 0 0 0 0,-1-4 0 0 0,2 6 10 0 0,-1 0 1 0 0,0-1-1 0 0,0 1 1 0 0,0 0 0 0 0,0 0-1 0 0,0 0 1 0 0,0 0 0 0 0,0 0-1 0 0,0 0 1 0 0,0 0 0 0 0,0 1-1 0 0,0-1 1 0 0,-1 0 0 0 0,1 1-1 0 0,0-1 1 0 0,-1 1 0 0 0,1-1-1 0 0,0 1 1 0 0,-1-1 0 0 0,1 1-1 0 0,0 0 1 0 0,-1 0 0 0 0,1 0-1 0 0,-1 0 1 0 0,1 0 0 0 0,0 0-1 0 0,-1 0 1 0 0,1 0 0 0 0,-2 1-1 0 0,-3 0 56 0 0,0 0 0 0 0,-1 0 0 0 0,1 1 0 0 0,-10 4 0 0 0,9-3 56 0 0,0 1 0 0 0,0 0 1 0 0,1 0-1 0 0,-1 0 1 0 0,1 1-1 0 0,0 0 1 0 0,0 0-1 0 0,0 0 1 0 0,1 1-1 0 0,0 0 1 0 0,-8 12-1 0 0,10-13-59 0 0,1-1 1 0 0,0 1-1 0 0,0-1 0 0 0,0 1 0 0 0,1 0 0 0 0,0-1 1 0 0,0 1-1 0 0,0 0 0 0 0,0 0 0 0 0,1 0 0 0 0,-1 0 1 0 0,1 0-1 0 0,1 0 0 0 0,-1 0 0 0 0,1 0 0 0 0,-1-1 0 0 0,1 1 1 0 0,1 0-1 0 0,2 8 0 0 0,-1-7-92 0 0,-1 0 0 0 0,1-1 0 0 0,1 1 1 0 0,-1 0-1 0 0,1-1 0 0 0,0 0 0 0 0,0 0 0 0 0,0 0 0 0 0,1 0 0 0 0,0-1 0 0 0,0 0 1 0 0,0 0-1 0 0,0 0 0 0 0,1 0 0 0 0,6 3 0 0 0,-7-5-105 0 0,-1-1 0 0 0,1 1 0 0 0,-1-1 1 0 0,1 0-1 0 0,0 0 0 0 0,0 0 0 0 0,0 0 0 0 0,-1-1 0 0 0,1 0 0 0 0,0 0 0 0 0,0-1 1 0 0,0 1-1 0 0,0-1 0 0 0,-1 0 0 0 0,1 0 0 0 0,0 0 0 0 0,-1-1 0 0 0,1 0 0 0 0,-1 0 1 0 0,9-5-1 0 0,8-7-213 0 0,0-1 0 0 0,26-26 0 0 0,12-10 874 0 0,-57 50-497 0 0,-1 0 0 0 0,0 0 0 0 0,0 0 0 0 0,1 0-1 0 0,-1 0 1 0 0,1 1 0 0 0,-1-1 0 0 0,0 0 0 0 0,1 1-1 0 0,0-1 1 0 0,-1 1 0 0 0,1 0 0 0 0,-1-1 0 0 0,1 1-1 0 0,-1 0 1 0 0,1 0 0 0 0,0 0 0 0 0,-1 0 0 0 0,1 0 0 0 0,0 0-1 0 0,-1 0 1 0 0,1 1 0 0 0,-1-1 0 0 0,1 1 0 0 0,-1-1-1 0 0,1 1 1 0 0,-1-1 0 0 0,1 1 0 0 0,-1 0 0 0 0,0 0-1 0 0,1 0 1 0 0,-1 0 0 0 0,0 0 0 0 0,1 0 0 0 0,-1 0-1 0 0,0 0 1 0 0,0 0 0 0 0,0 1 0 0 0,0-1 0 0 0,0 0 0 0 0,1 4-1 0 0,0-1 38 0 0,1 1 0 0 0,-1-1 0 0 0,0 1 0 0 0,0 0 0 0 0,-1 0 0 0 0,0 0 0 0 0,1 0 0 0 0,-2 0 0 0 0,1 0 0 0 0,-1 0 0 0 0,1 1 0 0 0,-2 5 0 0 0,1-4 38 0 0,-1 0 0 0 0,0 0 0 0 0,0 0 0 0 0,-1-1 0 0 0,0 1 0 0 0,0-1 0 0 0,0 1 0 0 0,-1-1 0 0 0,0 0 0 0 0,0 0 0 0 0,-1 0 0 0 0,0 0 0 0 0,-7 8 0 0 0,10-13 251 0 0,1-1-338 0 0,-1 0 1 0 0,1 0 0 0 0,0 1-1 0 0,-1-1 1 0 0,1 0 0 0 0,0 0-1 0 0,-1 0 1 0 0,1 0 0 0 0,0-1-1 0 0,-1 1 1 0 0,1 0 0 0 0,0 0-1 0 0,-1 0 1 0 0,1 0 0 0 0,0 0-1 0 0,0 0 1 0 0,-1 0 0 0 0,1-1-1 0 0,0 1 1 0 0,-1 0 0 0 0,1 0-1 0 0,0 0 1 0 0,0-1 0 0 0,0 1-1 0 0,-1 0 1 0 0,1 0 0 0 0,0-1-1 0 0,0 1 1 0 0,0 0 0 0 0,-1 0-1 0 0,1-1 1 0 0,0 1 0 0 0,0 0 0 0 0,0-1-1 0 0,0 1 1 0 0,0 0 0 0 0,0-1-1 0 0,5-14 95 0 0,19-15-79 0 0,-22 27 1 0 0,122-126-3 0 0,-17 20-62 0 0,-92 92 44 0 0,-8 10-42 0 0,0 0 0 0 0,0-1 0 0 0,-1 0 0 0 0,9-15 0 0 0,-14 21 19 0 0,-1 2 3 0 0,-1 0 19 0 0,0-1 0 0 0,1 1 0 0 0,-1 0 0 0 0,1 0-1 0 0,-1 0 1 0 0,1 0 0 0 0,-1 0 0 0 0,0 0-1 0 0,1 0 1 0 0,-1 1 0 0 0,1-1 0 0 0,-1 0-1 0 0,0 0 1 0 0,1 0 0 0 0,-1 1 0 0 0,1-1 0 0 0,-1 0-1 0 0,1 0 1 0 0,-1 1 0 0 0,1-1 0 0 0,-1 1-1 0 0,1-1 1 0 0,0 0 0 0 0,-1 1 0 0 0,1-1 0 0 0,-1 1-1 0 0,-6 19 86 0 0,6-14 6 0 0,1 0 0 0 0,-1 0 0 0 0,1-1 0 0 0,1 1 0 0 0,0 7 0 0 0,5 4 200 0 0,1 0 1 0 0,0 0-1 0 0,1-1 1 0 0,1 0-1 0 0,1-1 1 0 0,0 0-1 0 0,14 17 1 0 0,10 15 143 0 0,-34-47-468 0 0,0 1 0 0 0,0-1 0 0 0,0 1 0 0 0,0-1 0 0 0,0 1 0 0 0,0-1 0 0 0,0 1-1 0 0,0-1 1 0 0,0 1 0 0 0,0-1 0 0 0,0 1 0 0 0,0-1 0 0 0,0 1 0 0 0,0-1 0 0 0,-1 1 0 0 0,1-1 0 0 0,0 1 0 0 0,0-1 0 0 0,-1 0 0 0 0,1 1 0 0 0,0-1 0 0 0,-1 1 0 0 0,1-1 0 0 0,0 0 0 0 0,-1 1 0 0 0,1-1 0 0 0,-1 0 0 0 0,1 1 0 0 0,0-1 0 0 0,-1 0 0 0 0,1 0 0 0 0,-1 1 0 0 0,1-1 0 0 0,-1 0 0 0 0,1 0 0 0 0,-1 0 0 0 0,0 0 0 0 0,-21 8-1461 0 0,-91 16-7629 0 0,83-18 5333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3.049"/>
    </inkml:context>
    <inkml:brush xml:id="br0">
      <inkml:brushProperty name="width" value="0.1" units="cm"/>
      <inkml:brushProperty name="height" value="0.1" units="cm"/>
    </inkml:brush>
  </inkml:definitions>
  <inkml:trace contextRef="#ctx0" brushRef="#br0">96 35 984 0 0,'-9'8'513'0'0,"0"0"0"0"0,1 0 1 0 0,0 1-1 0 0,0 0 0 0 0,1 1 0 0 0,0-1 0 0 0,1 1 0 0 0,0 1 0 0 0,0-1 1 0 0,1 1-1 0 0,-5 17 0 0 0,8-23-360 0 0,1 0 0 0 0,0 0 0 0 0,0 1 1 0 0,0-1-1 0 0,1 0 0 0 0,-1 0 0 0 0,1 0 0 0 0,1 1 0 0 0,-1-1 1 0 0,1 0-1 0 0,0 0 0 0 0,0 0 0 0 0,0 0 0 0 0,1 0 0 0 0,0 0 1 0 0,0 0-1 0 0,0 0 0 0 0,0-1 0 0 0,1 1 0 0 0,0-1 0 0 0,0 1 1 0 0,0-1-1 0 0,0 0 0 0 0,1 0 0 0 0,-1-1 0 0 0,1 1 0 0 0,0-1 1 0 0,5 4-1 0 0,-5-4-72 0 0,1 0-1 0 0,-1 0 1 0 0,1 0 0 0 0,-1-1 0 0 0,1 0 0 0 0,0 0 0 0 0,0 0 0 0 0,0 0 0 0 0,0-1-1 0 0,0 1 1 0 0,1-1 0 0 0,-1-1 0 0 0,0 1 0 0 0,0-1 0 0 0,1 0 0 0 0,-1 0-1 0 0,0-1 1 0 0,1 1 0 0 0,-1-1 0 0 0,0 0 0 0 0,0-1 0 0 0,0 1 0 0 0,0-1 0 0 0,0 0-1 0 0,0 0 1 0 0,0-1 0 0 0,-1 1 0 0 0,1-1 0 0 0,-1 0 0 0 0,1 0 0 0 0,-1-1-1 0 0,0 1 1 0 0,-1-1 0 0 0,1 0 0 0 0,-1 0 0 0 0,1 0 0 0 0,2-5 0 0 0,-3 3-52 0 0,1 0 0 0 0,-1-1 1 0 0,-1 1-1 0 0,1 0 1 0 0,-1-1-1 0 0,-1 1 0 0 0,1-1 1 0 0,-1 0-1 0 0,0 1 0 0 0,0-1 1 0 0,-1 0-1 0 0,0 0 1 0 0,0 0-1 0 0,-1 1 0 0 0,0-1 1 0 0,0 0-1 0 0,0 0 0 0 0,-1 1 1 0 0,0-1-1 0 0,-4-8 1 0 0,2 6-487 0 0,-1 0 0 0 0,0 0 0 0 0,-1 0 0 0 0,0 1 0 0 0,0 0 0 0 0,-1 0 0 0 0,0 0 0 0 0,0 1 0 0 0,-1 0 0 0 0,0 1 0 0 0,0-1 0 0 0,-17-8 0 0 0,7 3-3621 0 0,10 8 1227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3.572"/>
    </inkml:context>
    <inkml:brush xml:id="br0">
      <inkml:brushProperty name="width" value="0.1" units="cm"/>
      <inkml:brushProperty name="height" value="0.1" units="cm"/>
    </inkml:brush>
  </inkml:definitions>
  <inkml:trace contextRef="#ctx0" brushRef="#br0">1 131 1336 0 0,'114'192'12762'0'0,"-113"-191"-12611"0"0,-1 0 0 0 0,0 0 0 0 0,1-1 1 0 0,-1 1-1 0 0,1 0 0 0 0,0 0 0 0 0,-1 0 0 0 0,1-1 0 0 0,0 1 0 0 0,-1 0 1 0 0,1-1-1 0 0,0 1 0 0 0,0-1 0 0 0,-1 1 0 0 0,1-1 0 0 0,0 1 0 0 0,0-1 1 0 0,0 0-1 0 0,0 1 0 0 0,0-1 0 0 0,0 0 0 0 0,-1 1 0 0 0,1-1 1 0 0,0 0-1 0 0,0 0 0 0 0,0 0 0 0 0,2 0 0 0 0,-2-1-62 0 0,1 1-1 0 0,0-1 1 0 0,-1 0-1 0 0,1 0 1 0 0,-1 0-1 0 0,1 0 1 0 0,-1 0 0 0 0,1 0-1 0 0,-1 0 1 0 0,1 0-1 0 0,-1-1 1 0 0,0 1-1 0 0,2-3 1 0 0,3-4 1 0 0,0-1 1 0 0,-1-1-1 0 0,8-17 1 0 0,37-98-58 0 0,-20 40-4146 0 0,-29 83 3914 0 0,-1 1 1 0 0,1 0-1 0 0,-1-1 0 0 0,1 1 1 0 0,0 0-1 0 0,-1 0 0 0 0,1-1 1 0 0,0 1-1 0 0,0 0 0 0 0,0 0 0 0 0,0 0 1 0 0,0 0-1 0 0,0 0 0 0 0,0 0 1 0 0,1 0-1 0 0,-1 0 0 0 0,0 1 0 0 0,0-1 1 0 0,1 0-1 0 0,-1 1 0 0 0,0-1 1 0 0,1 1-1 0 0,-1-1 0 0 0,1 1 1 0 0,-1 0-1 0 0,0-1 0 0 0,1 1 0 0 0,-1 0 1 0 0,1 0-1 0 0,-1 0 0 0 0,1 0 1 0 0,-1 0-1 0 0,1 1 0 0 0,2 0 1 0 0,5 1-241 0 0,1 1 0 0 0,-1 1 0 0 0,0 0 1 0 0,13 6-1 0 0,4 3-145 0 0,-16-10 390 0 0,9 5 259 0 0,0-2 1 0 0,1-1 0 0 0,0 0 0 0 0,22 2 0 0 0,-37-7 11 0 0,0 1 0 0 0,0-1 0 0 0,0 0 0 0 0,0 0 0 0 0,0-1 0 0 0,0 0 0 0 0,-1 0 0 0 0,1 0 0 0 0,0 0 0 0 0,0-1 0 0 0,0 1 0 0 0,-1-1 0 0 0,1-1 0 0 0,-1 1 0 0 0,0-1 0 0 0,1 1 0 0 0,-1-1-1 0 0,0 0 1 0 0,-1-1 0 0 0,1 1 0 0 0,0-1 0 0 0,3-4 0 0 0,-6 6-37 0 0,0 1-1 0 0,0 0 0 0 0,0-1 0 0 0,0 1 0 0 0,0-1 0 0 0,0 1 0 0 0,0-1 0 0 0,-1 0 0 0 0,1 1 0 0 0,-1-1 1 0 0,1 0-1 0 0,-1 1 0 0 0,0-1 0 0 0,1 0 0 0 0,-1 0 0 0 0,0 1 0 0 0,-1-4 0 0 0,1 4-7 0 0,0 0 0 0 0,-1 0 1 0 0,1-1-1 0 0,-1 1 0 0 0,1 0 0 0 0,-1 0 0 0 0,0 0 0 0 0,0 0 0 0 0,1 0 0 0 0,-1 0 1 0 0,0 1-1 0 0,0-1 0 0 0,0 0 0 0 0,0 0 0 0 0,0 1 0 0 0,0-1 0 0 0,0 0 0 0 0,0 1 1 0 0,-1-1-1 0 0,-3-1 98 0 0,0 0 0 0 0,0 1 0 0 0,0 0 1 0 0,1 0-1 0 0,-1 0 0 0 0,0 1 0 0 0,0 0 1 0 0,0-1-1 0 0,0 2 0 0 0,-7 0 0 0 0,4 1 7 0 0,0-1-1 0 0,1 2 1 0 0,-1-1-1 0 0,1 1 0 0 0,0 0 1 0 0,0 1-1 0 0,0 0 1 0 0,0 0-1 0 0,1 0 1 0 0,-1 1-1 0 0,1 0 0 0 0,0 0 1 0 0,1 1-1 0 0,-1-1 1 0 0,-5 9-1 0 0,9-11-104 0 0,-1 0-1 0 0,1 1 1 0 0,0 0-1 0 0,0-1 1 0 0,0 1 0 0 0,1 0-1 0 0,-1 0 1 0 0,1 0-1 0 0,0 0 1 0 0,0 0-1 0 0,1 0 1 0 0,-1 0 0 0 0,1 0-1 0 0,0 0 1 0 0,0 1-1 0 0,0-1 1 0 0,0 0-1 0 0,1 0 1 0 0,0 0 0 0 0,0 0-1 0 0,0 0 1 0 0,0 0-1 0 0,1 0 1 0 0,-1 0 0 0 0,1-1-1 0 0,0 1 1 0 0,0 0-1 0 0,0-1 1 0 0,1 1-1 0 0,4 4 1 0 0,-3-3-187 0 0,0-1 0 0 0,0 0 0 0 0,0 0 0 0 0,1 0 0 0 0,-1 0 0 0 0,1-1 0 0 0,0 0 0 0 0,0 0 0 0 0,0 0 0 0 0,0-1 0 0 0,7 3 0 0 0,-8-4-228 0 0,-1 0 0 0 0,1-1 0 0 0,0 1 0 0 0,0-1 0 0 0,0 0 1 0 0,0 0-1 0 0,0 0 0 0 0,0 0 0 0 0,0-1 0 0 0,0 1 0 0 0,0-1 1 0 0,-1 0-1 0 0,1 0 0 0 0,0-1 0 0 0,-1 1 0 0 0,1-1 0 0 0,4-2 0 0 0,8-6-2427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3.935"/>
    </inkml:context>
    <inkml:brush xml:id="br0">
      <inkml:brushProperty name="width" value="0.1" units="cm"/>
      <inkml:brushProperty name="height" value="0.1" units="cm"/>
    </inkml:brush>
  </inkml:definitions>
  <inkml:trace contextRef="#ctx0" brushRef="#br0">1 41 96 0 0,'6'-4'590'0'0,"0"0"-1"0"0,1 1 1 0 0,-1 0-1 0 0,1 0 1 0 0,0 0-1 0 0,-1 1 1 0 0,10-1-1 0 0,-13 2-393 0 0,0 1-1 0 0,0 0 1 0 0,1 0 0 0 0,-1 0-1 0 0,0 1 1 0 0,0-1 0 0 0,0 1 0 0 0,0-1-1 0 0,0 1 1 0 0,0 0 0 0 0,0 1-1 0 0,0-1 1 0 0,0 0 0 0 0,0 1-1 0 0,0-1 1 0 0,-1 1 0 0 0,1 0-1 0 0,4 4 1 0 0,-2-1-9 0 0,-1 0 0 0 0,0 1 1 0 0,0-1-1 0 0,-1 1 0 0 0,1-1 0 0 0,-1 1 0 0 0,0 0 0 0 0,-1 1 0 0 0,1-1 0 0 0,-1 0 1 0 0,-1 1-1 0 0,1-1 0 0 0,-1 1 0 0 0,1 9 0 0 0,-1-2 47 0 0,-1-1 0 0 0,0 0 0 0 0,0 1 0 0 0,-2-1 0 0 0,0 0 0 0 0,-4 17 0 0 0,5-25 107 0 0,0-1 0 0 0,-1 1 1 0 0,0-1-1 0 0,0 1 1 0 0,0-1-1 0 0,0 0 1 0 0,-5 6-1 0 0,5-9 146 0 0,-2-8 148 0 0,3 6-599 0 0,1 0 0 0 0,-1 0-1 0 0,0-1 1 0 0,1 1 0 0 0,-1 0 0 0 0,1 0-1 0 0,0 0 1 0 0,-1-1 0 0 0,1 1 0 0 0,0 0 0 0 0,0 0-1 0 0,0-1 1 0 0,0 1 0 0 0,0 0 0 0 0,0 0-1 0 0,0-2 1 0 0,2-13 26 0 0,0 0-1 0 0,1 1 0 0 0,1 0 1 0 0,1-1-1 0 0,0 1 1 0 0,1 1-1 0 0,14-27 0 0 0,-13 28-817 0 0,1 0 0 0 0,1 0-1 0 0,0 1 1 0 0,19-19-1 0 0,9 4-6013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4.587"/>
    </inkml:context>
    <inkml:brush xml:id="br0">
      <inkml:brushProperty name="width" value="0.1" units="cm"/>
      <inkml:brushProperty name="height" value="0.1" units="cm"/>
    </inkml:brush>
  </inkml:definitions>
  <inkml:trace contextRef="#ctx0" brushRef="#br0">28 1 60 0 0,'0'0'3420'0'0,"-5"19"-743"0"0,-7 288 9738 0 0,12-306-12390 0 0,1-1 0 0 0,-1 0 0 0 0,0 0 0 0 0,-1 0-1 0 0,1 0 1 0 0,0 1 0 0 0,0-1 0 0 0,0 0 0 0 0,0 0 0 0 0,0 0 0 0 0,0 0 0 0 0,0 0 0 0 0,0 1 0 0 0,0-1 0 0 0,0 0 0 0 0,0 0 0 0 0,0 0 0 0 0,0 0 0 0 0,0 0 0 0 0,-1 0 0 0 0,1 1 0 0 0,0-1 0 0 0,0 0 0 0 0,0 0 0 0 0,0 0 0 0 0,0 0-1 0 0,0 0 1 0 0,-1 0 0 0 0,1 0 0 0 0,0 0 0 0 0,0 0 0 0 0,0 0 0 0 0,0 0 0 0 0,-1 0 0 0 0,1 0 0 0 0,0 0 0 0 0,0 0 0 0 0,0 0 0 0 0,0 0 0 0 0,0 0 0 0 0,-1 0 0 0 0,1 0 0 0 0,0 0-9 0 0,-1 0 1 0 0,1 0-1 0 0,0-1 1 0 0,-1 1-1 0 0,1 0 1 0 0,0 0-1 0 0,-1-1 1 0 0,1 1-1 0 0,0 0 1 0 0,-1-1 0 0 0,1 1-1 0 0,0 0 1 0 0,0-1-1 0 0,0 1 1 0 0,-1-1-1 0 0,1 1 1 0 0,0 0-1 0 0,0-1 1 0 0,0 1-1 0 0,0-1 1 0 0,0 1-1 0 0,0 0 1 0 0,0-1-1 0 0,0 1 1 0 0,0-1 0 0 0,-1-10-63 0 0,1 1 0 0 0,0 0 0 0 0,1-1 1 0 0,0 1-1 0 0,1 0 0 0 0,0-1 1 0 0,1 1-1 0 0,0 0 0 0 0,0 1 0 0 0,1-1 1 0 0,0 0-1 0 0,1 1 0 0 0,0 0 1 0 0,1 0-1 0 0,0 1 0 0 0,0-1 0 0 0,12-11 1 0 0,-17 19 28 0 0,0 0 1 0 0,0 0-1 0 0,0 0 1 0 0,1 0 0 0 0,-1 0-1 0 0,0 0 1 0 0,1 0-1 0 0,-1 1 1 0 0,1-1-1 0 0,-1 0 1 0 0,1 1-1 0 0,-1-1 1 0 0,1 1-1 0 0,-1 0 1 0 0,1-1 0 0 0,0 1-1 0 0,-1 0 1 0 0,1 0-1 0 0,0 0 1 0 0,-1 0-1 0 0,1 0 1 0 0,2 1-1 0 0,-1 0 3 0 0,-1 0 0 0 0,0 0-1 0 0,1 1 1 0 0,-1-1-1 0 0,0 1 1 0 0,0-1 0 0 0,0 1-1 0 0,0 0 1 0 0,0-1-1 0 0,0 1 1 0 0,-1 0 0 0 0,4 5-1 0 0,-2-2 4 0 0,1 1-1 0 0,-1 0 0 0 0,0 0 0 0 0,0 0 1 0 0,-1 1-1 0 0,0-1 0 0 0,0 1 0 0 0,0-1 1 0 0,1 14-1 0 0,-3-17 36 0 0,0-1-1 0 0,0 0 1 0 0,0 1 0 0 0,-1-1-1 0 0,1 0 1 0 0,0 1-1 0 0,-1-1 1 0 0,0 0 0 0 0,1 1-1 0 0,-1-1 1 0 0,0 0-1 0 0,0 0 1 0 0,-2 2 0 0 0,2-2 234 0 0,-4-4 12 0 0,5 2-262 0 0,-1 0-1 0 0,1 0 1 0 0,0 0 0 0 0,-1 0-1 0 0,1 0 1 0 0,0 0 0 0 0,-1 0-1 0 0,1 0 1 0 0,-1 0 0 0 0,1 0-1 0 0,0 0 1 0 0,-1-1 0 0 0,1 1-1 0 0,0 0 1 0 0,-1 0 0 0 0,1 0-1 0 0,0 0 1 0 0,-1-1 0 0 0,1 1-1 0 0,0 0 1 0 0,-1 0 0 0 0,1-1-1 0 0,0 1 1 0 0,0 0 0 0 0,-1 0-1 0 0,1-1 1 0 0,0 1 0 0 0,-1-1-1 0 0,1-4 25 0 0,0 0-1 0 0,-1 1 0 0 0,2-1 0 0 0,-1 0 0 0 0,0 0 0 0 0,1 0 0 0 0,0 0 0 0 0,0 1 0 0 0,1-1 1 0 0,-1 0-1 0 0,1 1 0 0 0,0-1 0 0 0,0 1 0 0 0,0 0 0 0 0,1-1 0 0 0,0 1 0 0 0,-1 1 1 0 0,1-1-1 0 0,1 0 0 0 0,-1 1 0 0 0,7-6 0 0 0,-3 2-34 0 0,0 1 0 0 0,1 0-1 0 0,0 0 1 0 0,0 1 0 0 0,0 0 0 0 0,1 0 0 0 0,-1 1-1 0 0,1 0 1 0 0,0 0 0 0 0,12-2 0 0 0,-17 5-50 0 0,1 1 0 0 0,-1-1 1 0 0,1 1-1 0 0,-1 0 0 0 0,1 0 0 0 0,-1 0 1 0 0,0 0-1 0 0,1 1 0 0 0,-1 0 0 0 0,1 0 0 0 0,-1 0 1 0 0,0 1-1 0 0,0-1 0 0 0,0 1 0 0 0,0 0 1 0 0,0 0-1 0 0,0 0 0 0 0,0 1 0 0 0,-1-1 1 0 0,1 1-1 0 0,-1 0 0 0 0,0 0 0 0 0,0 0 0 0 0,0 1 1 0 0,0-1-1 0 0,0 1 0 0 0,3 5 0 0 0,-1 0-674 0 0,0 1 0 0 0,-1-1-1 0 0,0 1 1 0 0,0 0 0 0 0,-1 0-1 0 0,-1 0 1 0 0,1 0 0 0 0,-2 1-1 0 0,1-1 1 0 0,-1 16 0 0 0,-1 0-3888 0 0,0-12 812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5.632"/>
    </inkml:context>
    <inkml:brush xml:id="br0">
      <inkml:brushProperty name="width" value="0.1" units="cm"/>
      <inkml:brushProperty name="height" value="0.1" units="cm"/>
    </inkml:brush>
  </inkml:definitions>
  <inkml:trace contextRef="#ctx0" brushRef="#br0">322 1 448 0 0,'-11'0'591'0'0,"0"-1"0"0"0,0 1 1 0 0,1 1-1 0 0,-1 0 0 0 0,0 0 0 0 0,0 1 1 0 0,0 1-1 0 0,1 0 0 0 0,-1 0 0 0 0,1 1 1 0 0,0 0-1 0 0,0 1 0 0 0,-12 8 0 0 0,5-3-147 0 0,2 0 0 0 0,-1 2 0 0 0,2 0 1 0 0,0 1-1 0 0,0 0 0 0 0,-22 28 0 0 0,32-34-315 0 0,-1 0 1 0 0,1 1 0 0 0,0 0-1 0 0,1 0 1 0 0,-1 0 0 0 0,2 0-1 0 0,-1 1 1 0 0,1-1 0 0 0,0 1-1 0 0,1-1 1 0 0,0 1 0 0 0,0 0-1 0 0,1-1 1 0 0,0 1-1 0 0,1 0 1 0 0,0 0 0 0 0,3 11-1 0 0,-3-14-94 0 0,0 0-1 0 0,1 0 0 0 0,0-1 0 0 0,0 1 0 0 0,1-1 0 0 0,-1 1 0 0 0,1-1 0 0 0,0 0 1 0 0,1 0-1 0 0,-1 0 0 0 0,1 0 0 0 0,0-1 0 0 0,0 1 0 0 0,1-1 0 0 0,-1 0 0 0 0,1-1 1 0 0,0 1-1 0 0,0-1 0 0 0,0 0 0 0 0,0 0 0 0 0,0 0 0 0 0,1-1 0 0 0,-1 0 0 0 0,1 0 1 0 0,11 2-1 0 0,-12-3-102 0 0,0 0 1 0 0,1-1-1 0 0,-1 0 1 0 0,0 0-1 0 0,0 0 0 0 0,0-1 1 0 0,0 0-1 0 0,0 0 1 0 0,0 0-1 0 0,0 0 1 0 0,0-1-1 0 0,-1 0 1 0 0,6-3-1 0 0,-2 1-136 0 0,-1-1 1 0 0,0 0-1 0 0,-1 0 1 0 0,1-1-1 0 0,-1 1 0 0 0,0-1 1 0 0,6-9-1 0 0,4-7-415 0 0,-2-1-1 0 0,0 0 0 0 0,19-46 1 0 0,-11 14 191 0 0,-12 27 641 0 0,18-31 0 0 0,-28 59-197 0 0,0 0 0 0 0,0-1 0 0 0,0 1 0 0 0,0 0 0 0 0,0 0 0 0 0,0-1 0 0 0,1 1 0 0 0,-1 0 0 0 0,0-1 0 0 0,0 1 0 0 0,0 0 0 0 0,0 0 0 0 0,1-1 0 0 0,-1 1 0 0 0,0 0 0 0 0,0 0 1 0 0,1 0-1 0 0,-1 0 0 0 0,0-1 0 0 0,0 1 0 0 0,1 0 0 0 0,-1 0 0 0 0,0 0 0 0 0,1 0 0 0 0,-1 0 0 0 0,0 0 0 0 0,1 0 0 0 0,-1-1 0 0 0,0 1 0 0 0,0 0 0 0 0,1 0 0 0 0,-1 0 0 0 0,0 0 1 0 0,1 0-1 0 0,-1 1 0 0 0,0-1 0 0 0,1 0 0 0 0,7 11 563 0 0,1 17 407 0 0,-1 23 825 0 0,0 79 0 0 0,-2-27 266 0 0,-4-88-428 0 0,2-13-433 0 0,8-19-44 0 0,-2 0-1313 0 0,-5 9-21 0 0,1 0-1 0 0,-1 1 1 0 0,1 0 0 0 0,1 0-1 0 0,-1 0 1 0 0,1 1 0 0 0,0 0-1 0 0,1 0 1 0 0,-1 1 0 0 0,11-6-1 0 0,-15 11-60 0 0,1-1-1 0 0,-1 1 1 0 0,0 0-1 0 0,0 0 1 0 0,1 0-1 0 0,-1 1 1 0 0,0-1-1 0 0,0 1 1 0 0,0 0-1 0 0,1 0 1 0 0,-1 0-1 0 0,0 0 1 0 0,0 0-1 0 0,0 1 1 0 0,3 1-1 0 0,0 0-185 0 0,16 8-1333 0 0,23 17 0 0 0,-30-19 834 0 0,0 1-1 0 0,1-2 1 0 0,29 12-1 0 0,-40-18 808 0 0,1-1 1 0 0,0 1-1 0 0,-1-1 0 0 0,1 0 0 0 0,0-1 0 0 0,0 0 0 0 0,0 0 0 0 0,0 0 0 0 0,0 0 0 0 0,-1-1 0 0 0,1 0 0 0 0,0 0 0 0 0,0-1 0 0 0,-1 0 1 0 0,9-3-1 0 0,-2-1 34 0 0,-1 0 0 0 0,-1-1 0 0 0,1 0 0 0 0,-1 0 0 0 0,-1-1 0 0 0,1-1 0 0 0,12-14 1 0 0,-18 18 174 0 0,1 0 1 0 0,-1 0-1 0 0,0-1 1 0 0,0 1-1 0 0,-1-1 1 0 0,0 0-1 0 0,0 0 1 0 0,0-1-1 0 0,-1 1 1 0 0,0 0-1 0 0,0-1 1 0 0,0 0 0 0 0,-1 1-1 0 0,0-1 1 0 0,0-10-1 0 0,-1 15-54 0 0,0 1 0 0 0,-1-1 0 0 0,1 0 0 0 0,-1 0 0 0 0,1 0 0 0 0,-1 0 0 0 0,0 1 0 0 0,1-1 0 0 0,-1 0 0 0 0,0 1 0 0 0,0-1 0 0 0,0 1 0 0 0,0-1 0 0 0,0 1 0 0 0,-1-1 0 0 0,1 1 0 0 0,0 0 0 0 0,-3-2 0 0 0,0 0 33 0 0,1 1 0 0 0,-1 0 0 0 0,1 1 0 0 0,-1-1 0 0 0,0 1 0 0 0,0 0 0 0 0,0-1 1 0 0,-5 1-1 0 0,-1-1 28 0 0,0 1 0 0 0,0 1 0 0 0,0 0 0 0 0,1 0 0 0 0,-1 1 0 0 0,-14 3 0 0 0,24-4-114 0 0,-4 1 94 0 0,1-1 0 0 0,-1 1 1 0 0,1 0-1 0 0,-1 0 1 0 0,1 0-1 0 0,-1 1 0 0 0,1-1 1 0 0,0 1-1 0 0,0 0 1 0 0,0 0-1 0 0,0 0 0 0 0,0 0 1 0 0,-5 5-1 0 0,8-7-83 0 0,0 0 1 0 0,0 1-1 0 0,0-1 0 0 0,0 0 0 0 0,0 1 0 0 0,0-1 0 0 0,0 0 1 0 0,0 1-1 0 0,0-1 0 0 0,0 0 0 0 0,0 1 0 0 0,0-1 1 0 0,0 0-1 0 0,0 0 0 0 0,0 1 0 0 0,0-1 0 0 0,0 0 1 0 0,0 1-1 0 0,0-1 0 0 0,0 0 0 0 0,1 0 0 0 0,-1 1 1 0 0,0-1-1 0 0,0 0 0 0 0,0 0 0 0 0,1 1 0 0 0,-1-1 1 0 0,0 0-1 0 0,0 0 0 0 0,0 0 0 0 0,1 1 0 0 0,-1-1 1 0 0,0 0-1 0 0,1 0 0 0 0,-1 0 0 0 0,12 6 184 0 0,2-7-152 0 0,0 0-1 0 0,0-1 1 0 0,-1 0 0 0 0,1-1 0 0 0,-1 0-1 0 0,18-8 1 0 0,21-4 79 0 0,-50 15-95 0 0,1 0 15 0 0,-2 0-31 0 0,1 1 0 0 0,0-1 0 0 0,-1 1-1 0 0,1 0 1 0 0,-1-1 0 0 0,1 1 0 0 0,-1 0 0 0 0,1 0 0 0 0,-1 0 0 0 0,0 0 0 0 0,1 0 0 0 0,-1 0-1 0 0,0 1 1 0 0,0-1 0 0 0,0 0 0 0 0,0 0 0 0 0,0 1 0 0 0,0-1 0 0 0,0 1 0 0 0,0-1-1 0 0,0 1 1 0 0,-1-1 0 0 0,1 1 0 0 0,0 3 0 0 0,0-2-10 0 0,2 3 25 0 0,23 47-1266 0 0,-20-43-160 0 0,0-1 1 0 0,0 1-1 0 0,9 9 0 0 0,-1-12-3243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6.003"/>
    </inkml:context>
    <inkml:brush xml:id="br0">
      <inkml:brushProperty name="width" value="0.1" units="cm"/>
      <inkml:brushProperty name="height" value="0.1" units="cm"/>
    </inkml:brush>
  </inkml:definitions>
  <inkml:trace contextRef="#ctx0" brushRef="#br0">1 23 2084 0 0,'19'-23'6964'0'0,"-9"34"-4557"0"0,-9-9-2256 0 0,0-1-1 0 0,1 0 1 0 0,-1 0-1 0 0,0 1 1 0 0,0-1-1 0 0,0 1 1 0 0,0-1 0 0 0,0 1-1 0 0,0-1 1 0 0,1 3-1 0 0,4 22 982 0 0,-1 0 0 0 0,-1 1 1 0 0,-2-1-1 0 0,0 44 0 0 0,-2-70-1089 0 0,0 0 1 0 0,0-1-1 0 0,1 1 1 0 0,-1 0-1 0 0,0 0 1 0 0,0 0-1 0 0,0 0 1 0 0,1 0-1 0 0,-1-1 1 0 0,0 1 0 0 0,0 0-1 0 0,0 0 1 0 0,1 0-1 0 0,-1 0 1 0 0,0 0-1 0 0,0 0 1 0 0,0 0-1 0 0,1 0 1 0 0,-1 0-1 0 0,0 0 1 0 0,0 0-1 0 0,1 0 1 0 0,-1 0-1 0 0,0 0 1 0 0,0 0 0 0 0,1 0-1 0 0,-1 0 1 0 0,0 0-1 0 0,0 0 1 0 0,0 0-1 0 0,1 0 1 0 0,-1 0-1 0 0,0 0 1 0 0,0 0-1 0 0,0 1 1 0 0,1-1-1 0 0,-1 0 1 0 0,0 0-1 0 0,0 0 1 0 0,0 0-1 0 0,1 0 1 0 0,-1 1 0 0 0,0-1-1 0 0,0 0 1 0 0,0 0-1 0 0,0 0 1 0 0,0 1-1 0 0,0-1 1 0 0,0 0-1 0 0,1 0 1 0 0,-1 1-1 0 0,0-1 1 0 0,0 0-1 0 0,0 0 1 0 0,0 0-1 0 0,0 1 1 0 0,0-1-1 0 0,0 1 1 0 0,15-23-422 0 0,-12 17 515 0 0,8-9-214 0 0,0-1 1 0 0,2 1-1 0 0,24-22 1 0 0,-31 31 47 0 0,0 0 0 0 0,0 1 0 0 0,1 0 0 0 0,0 0 0 0 0,-1 0 1 0 0,2 1-1 0 0,-1 0 0 0 0,0 0 0 0 0,0 0 0 0 0,1 1 0 0 0,10-1 1 0 0,-14 2-62 0 0,0 2 1 0 0,0-1-1 0 0,-1 0 1 0 0,1 1-1 0 0,0 0 1 0 0,0-1-1 0 0,0 2 1 0 0,-1-1-1 0 0,1 0 1 0 0,0 1-1 0 0,-1-1 1 0 0,1 1-1 0 0,-1 0 1 0 0,0 0-1 0 0,0 1 1 0 0,0-1-1 0 0,0 1 1 0 0,0 0-1 0 0,0-1 1 0 0,0 1-1 0 0,-1 0 1 0 0,0 0-1 0 0,4 6 1 0 0,1 3-996 0 0,-1 0 1 0 0,0 0-1 0 0,0 1 1 0 0,-1-1-1 0 0,4 17 1 0 0,-2 0-4637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6.345"/>
    </inkml:context>
    <inkml:brush xml:id="br0">
      <inkml:brushProperty name="width" value="0.1" units="cm"/>
      <inkml:brushProperty name="height" value="0.1" units="cm"/>
    </inkml:brush>
  </inkml:definitions>
  <inkml:trace contextRef="#ctx0" brushRef="#br0">1 40 1276 0 0,'1'-3'413'0'0,"0"1"0"0"0,0-1 1 0 0,0 1-1 0 0,0-1 0 0 0,0 1 0 0 0,1 0 0 0 0,0-1 1 0 0,-1 1-1 0 0,1 0 0 0 0,0 0 0 0 0,0 0 0 0 0,0 0 1 0 0,0 1-1 0 0,0-1 0 0 0,0 1 0 0 0,1-1 0 0 0,3-1 0 0 0,-5 3-328 0 0,-1 0-1 0 0,1 0 0 0 0,0 0 0 0 0,0 0 0 0 0,0 0 1 0 0,0 0-1 0 0,0 0 0 0 0,0 1 0 0 0,0-1 0 0 0,0 0 1 0 0,0 1-1 0 0,0-1 0 0 0,-1 0 0 0 0,1 1 0 0 0,0-1 0 0 0,0 1 1 0 0,0-1-1 0 0,-1 1 0 0 0,1 0 0 0 0,0-1 0 0 0,-1 1 1 0 0,1 0-1 0 0,0 0 0 0 0,-1-1 0 0 0,1 1 0 0 0,-1 0 1 0 0,1 1-1 0 0,11 22 1181 0 0,-7-3-481 0 0,-1-1 0 0 0,0 1 0 0 0,-1 0 0 0 0,-2 0 0 0 0,-1 34 0 0 0,0-41 1531 0 0,7-31-1775 0 0,-2 3-537 0 0,1 2-1 0 0,1-1 1 0 0,0 1 0 0 0,0-1-1 0 0,1 2 1 0 0,1-1 0 0 0,0 2-1 0 0,1-1 1 0 0,0 1 0 0 0,0 0 0 0 0,17-10-1 0 0,-25 18-9 0 0,0 0-1 0 0,1 1 1 0 0,-1-1 0 0 0,1 1-1 0 0,-1 0 1 0 0,1 0 0 0 0,0 0-1 0 0,0 0 1 0 0,0 0 0 0 0,-1 0-1 0 0,1 1 1 0 0,0 0 0 0 0,0-1-1 0 0,0 1 1 0 0,0 0 0 0 0,0 0-1 0 0,4 1 1 0 0,-3 1-17 0 0,0-1 1 0 0,0 0-1 0 0,0 1 0 0 0,-1 0 1 0 0,1 0-1 0 0,0 0 0 0 0,-1 1 1 0 0,1-1-1 0 0,-1 1 0 0 0,0 0 1 0 0,5 5-1 0 0,4 6-803 0 0,-1 1 0 0 0,14 22-1 0 0,-18-25-457 0 0,0-1 0 0 0,0 0-1 0 0,1-1 1 0 0,0 0 0 0 0,1 0-1 0 0,16 13 1 0 0,-14-17-2222 0 0,1-2 1386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8:56.738"/>
    </inkml:context>
    <inkml:brush xml:id="br0">
      <inkml:brushProperty name="width" value="0.1" units="cm"/>
      <inkml:brushProperty name="height" value="0.1" units="cm"/>
    </inkml:brush>
  </inkml:definitions>
  <inkml:trace contextRef="#ctx0" brushRef="#br0">0 411 896 0 0,'46'-65'6914'0'0,"30"-45"-2660"0"0,-75 110-4232 0 0,-1-1-1 0 0,1 1 1 0 0,-1-1 0 0 0,1 0 0 0 0,-1 1 0 0 0,1-1 0 0 0,-1 0 0 0 0,0 1-1 0 0,1-1 1 0 0,-1 0 0 0 0,0 0 0 0 0,0 1 0 0 0,0-1 0 0 0,1 0 0 0 0,-1 0 0 0 0,0 0-1 0 0,0 1 1 0 0,0-1 0 0 0,0 0 0 0 0,0 0 0 0 0,0 0 0 0 0,-1-1 0 0 0,1 2-13 0 0,-1-1 0 0 0,1 1 0 0 0,-1 0 0 0 0,1-1 0 0 0,-1 1 0 0 0,1 0 0 0 0,-1-1 0 0 0,0 1 0 0 0,1 0 0 0 0,-1 0 0 0 0,1-1 0 0 0,-1 1 0 0 0,0 0 0 0 0,1 0 0 0 0,-1 0 0 0 0,1 0 1 0 0,-1 0-1 0 0,0 0 0 0 0,1 0 0 0 0,-1 0 0 0 0,0 0 0 0 0,-4 1 11 0 0,1-1 1 0 0,0 1-1 0 0,0 0 1 0 0,0 0-1 0 0,0 0 1 0 0,1 1-1 0 0,-6 2 1 0 0,4-1 91 0 0,0 1 1 0 0,1-1 0 0 0,0 1-1 0 0,0-1 1 0 0,0 1-1 0 0,0 1 1 0 0,1-1 0 0 0,0 0-1 0 0,0 1 1 0 0,0 0-1 0 0,0-1 1 0 0,1 1 0 0 0,-1 0-1 0 0,-2 11 1 0 0,4-13-60 0 0,1-1 0 0 0,-1 1 0 0 0,1-1 1 0 0,0 1-1 0 0,0 0 0 0 0,0-1 0 0 0,0 1 1 0 0,0 0-1 0 0,0-1 0 0 0,1 1 0 0 0,-1-1 1 0 0,1 1-1 0 0,0 0 0 0 0,0-1 0 0 0,0 0 1 0 0,0 1-1 0 0,0-1 0 0 0,1 0 0 0 0,-1 1 0 0 0,1-1 1 0 0,-1 0-1 0 0,1 0 0 0 0,0 0 0 0 0,0 0 1 0 0,0 0-1 0 0,0-1 0 0 0,0 1 0 0 0,0-1 1 0 0,0 1-1 0 0,0-1 0 0 0,1 0 0 0 0,3 2 0 0 0,0 0-9 0 0,0-1 0 0 0,0 0 0 0 0,0 0 0 0 0,0-1 0 0 0,1 1-1 0 0,-1-1 1 0 0,0-1 0 0 0,1 1 0 0 0,-1-1 0 0 0,0 0-1 0 0,1-1 1 0 0,-1 1 0 0 0,1-1 0 0 0,5-2 0 0 0,-3 0-50 0 0,0 0 0 0 0,0-1 1 0 0,-1 0-1 0 0,0 0 0 0 0,0-1 1 0 0,0 0-1 0 0,0 0 0 0 0,12-13 1 0 0,-7 6-49 0 0,0-2 0 0 0,-2 0 1 0 0,0 0-1 0 0,0-1 0 0 0,-1-1 1 0 0,-1 1-1 0 0,-1-1 0 0 0,0-1 1 0 0,7-24-1 0 0,-14 38 50 0 0,4-13 84 0 0,0 0 1 0 0,2-26-1 0 0,-6 39-63 0 0,0-1-1 0 0,-1 1 1 0 0,0-1 0 0 0,0 1-1 0 0,0-1 1 0 0,0 1-1 0 0,-1-1 1 0 0,1 1 0 0 0,-1 0-1 0 0,0-1 1 0 0,0 1-1 0 0,0 0 1 0 0,0-1 0 0 0,-1 1-1 0 0,1 0 1 0 0,-1 0-1 0 0,0 0 1 0 0,0 0 0 0 0,-3-3-1 0 0,3 5-5 0 0,1-1 0 0 0,-1 1 0 0 0,0 0 0 0 0,0 0-1 0 0,0 0 1 0 0,0 1 0 0 0,-1-1 0 0 0,1 0 0 0 0,0 1 0 0 0,0-1 0 0 0,0 1-1 0 0,0 0 1 0 0,-1 0 0 0 0,1 0 0 0 0,0 0 0 0 0,0 0 0 0 0,0 0 0 0 0,-1 1-1 0 0,1-1 1 0 0,-2 1 0 0 0,1 0 29 0 0,-1 0 0 0 0,1 0 0 0 0,-1 1 0 0 0,1-1 0 0 0,0 1 1 0 0,0 0-1 0 0,0-1 0 0 0,0 1 0 0 0,0 1 0 0 0,0-1 0 0 0,0 0 0 0 0,-2 4 0 0 0,2-2 6 0 0,0-1-1 0 0,1 1 1 0 0,0 0-1 0 0,-1 0 1 0 0,1 1-1 0 0,1-1 1 0 0,-1 0 0 0 0,1 1-1 0 0,-1-1 1 0 0,1 1-1 0 0,1-1 1 0 0,-1 1-1 0 0,0 4 1 0 0,1-1 39 0 0,1 0 0 0 0,0 0 0 0 0,0-1 0 0 0,0 1 0 0 0,1 0 0 0 0,0-1 0 0 0,4 8 0 0 0,3 7 95 0 0,1-2 1 0 0,2 0 0 0 0,0 0 0 0 0,18 22-1 0 0,52 54-566 0 0,-21-37-3637 0 0,-45-47-2515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8.232"/>
    </inkml:context>
    <inkml:brush xml:id="br0">
      <inkml:brushProperty name="width" value="0.1" units="cm"/>
      <inkml:brushProperty name="height" value="0.1" units="cm"/>
    </inkml:brush>
  </inkml:definitions>
  <inkml:trace contextRef="#ctx0" brushRef="#br0">18 115 348 0 0,'-1'-3'202'0'0,"1"0"0"0"0,0 0 0 0 0,0 1 0 0 0,0-1 0 0 0,0 0 1 0 0,1 0-1 0 0,-1 0 0 0 0,1 1 0 0 0,-1-1 0 0 0,1 0 0 0 0,0 1 0 0 0,0-1 0 0 0,1 0 0 0 0,-1 1 0 0 0,0-1 0 0 0,1 1 0 0 0,2-4 1 0 0,0 2-67 0 0,0 0 1 0 0,0 0 0 0 0,1 1-1 0 0,-1-1 1 0 0,1 1 0 0 0,0 0-1 0 0,-1 0 1 0 0,9-3 0 0 0,3 0-61 0 0,1 1 1 0 0,0 0-1 0 0,1 1 1 0 0,27-3 0 0 0,-43 6-53 0 0,1 1 1 0 0,-1 0-1 0 0,1 0 1 0 0,-1 0-1 0 0,1 0 1 0 0,-1 0 0 0 0,1 0-1 0 0,-1 1 1 0 0,0-1-1 0 0,1 1 1 0 0,-1 0-1 0 0,0-1 1 0 0,1 1-1 0 0,-1 0 1 0 0,0 0 0 0 0,0 1-1 0 0,0-1 1 0 0,0 0-1 0 0,0 1 1 0 0,0-1-1 0 0,0 1 1 0 0,-1 0 0 0 0,1 0-1 0 0,0-1 1 0 0,-1 1-1 0 0,1 0 1 0 0,-1 0-1 0 0,0 0 1 0 0,0 1 0 0 0,0-1-1 0 0,0 0 1 0 0,0 0-1 0 0,0 1 1 0 0,0 2-1 0 0,2 7 209 0 0,-1 1-1 0 0,-1-1 0 0 0,0 1 0 0 0,-1 0 0 0 0,-1 15 1 0 0,1-15-207 0 0,-4 97 677 0 0,6 1 0 0 0,19 138 0 0 0,3-109-341 0 0,23 172-47 0 0,-41-252-275 0 0,-3 0-1 0 0,-3 1 1 0 0,-8 69-1 0 0,7-123 42 0 0,0 0 1 0 0,0-1-1 0 0,0 1 0 0 0,-1 0 0 0 0,0-1 0 0 0,-1 1 1 0 0,1-1-1 0 0,-1 0 0 0 0,-1 0 0 0 0,1 0 0 0 0,-5 7 0 0 0,4-10-15 0 0,1 1-1 0 0,-1-1 0 0 0,0 1 0 0 0,0-1 0 0 0,0 0 1 0 0,-1-1-1 0 0,1 1 0 0 0,-1-1 0 0 0,1 0 1 0 0,-1 0-1 0 0,0 0 0 0 0,0 0 0 0 0,0-1 0 0 0,0 0 1 0 0,-7 1-1 0 0,-5 0-6 0 0,-1-2 1 0 0,1 1-1 0 0,0-2 0 0 0,-1 0 1 0 0,1-1-1 0 0,-22-6 0 0 0,26 5-655 0 0,0-1-1 0 0,1 0 1 0 0,0-1-1 0 0,-1-1 0 0 0,-12-7 1 0 0,24 12 304 0 0,0 0 0 0 0,0 1 1 0 0,0-1-1 0 0,0 0 1 0 0,0 0-1 0 0,0 0 0 0 0,0 0 1 0 0,0-1-1 0 0,0 1 1 0 0,0 0-1 0 0,0 0 0 0 0,1 0 1 0 0,-2-3-1 0 0,0-3-2897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16.304"/>
    </inkml:context>
    <inkml:brush xml:id="br0">
      <inkml:brushProperty name="width" value="0.1" units="cm"/>
      <inkml:brushProperty name="height" value="0.1" units="cm"/>
    </inkml:brush>
  </inkml:definitions>
  <inkml:trace contextRef="#ctx0" brushRef="#br0">1 112 172 0 0,'0'-15'1814'0'0,"2"-1"0"0"0,0 1 1 0 0,0 0-1 0 0,2 0 0 0 0,6-19 0 0 0,-9 33-1447 0 0,17 10-187 0 0,-15-3-157 0 0,0 0 0 0 0,0 0-1 0 0,0 0 1 0 0,-1 0 0 0 0,0 1 0 0 0,0-1 0 0 0,-1 1 0 0 0,1-1 0 0 0,-1 8 0 0 0,2 65 52 0 0,-3-67-49 0 0,-1 40 243 0 0,4 79 501 0 0,-2-118-664 0 0,0 0-1 0 0,2-1 1 0 0,0 1 0 0 0,0-1-1 0 0,1 0 1 0 0,0 0-1 0 0,12 22 1 0 0,-10-26-72 0 0,0 0 0 0 0,0-1 0 0 0,1 0 1 0 0,-1 0-1 0 0,2 0 0 0 0,-1-1 0 0 0,1 0 0 0 0,-1-1 0 0 0,2 0 0 0 0,-1 0 1 0 0,0 0-1 0 0,1-1 0 0 0,0-1 0 0 0,0 1 0 0 0,0-1 0 0 0,14 2 1 0 0,-5-1-18 0 0,1-2 1 0 0,-1 1 0 0 0,1-2 0 0 0,-1-1 0 0 0,1 0 0 0 0,0-1 0 0 0,29-6 0 0 0,-37 4-57 0 0,0 0 1 0 0,0 0-1 0 0,-1-2 0 0 0,1 1 1 0 0,-1-1-1 0 0,0-1 0 0 0,0 0 1 0 0,0 0-1 0 0,-1-1 0 0 0,0 0 1 0 0,0-1-1 0 0,-1 1 0 0 0,14-19 0 0 0,-9 10 271 0 0,-2-1-1 0 0,0-1 0 0 0,-1 0 1 0 0,-1 0-1 0 0,0-1 0 0 0,11-38 0 0 0,-19 52-131 0 0,1-1 0 0 0,0 1 0 0 0,0 0 0 0 0,1 0 0 0 0,-1 0-1 0 0,4-4 1 0 0,-5 8-69 0 0,-1 23 49 0 0,-1 6-51 0 0,1 1 1 0 0,4 27 0 0 0,0 19-1934 0 0,-4-60 1073 0 0,-1 26-2046 0 0,-3-14-2282 0 0,1-18 1816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16.647"/>
    </inkml:context>
    <inkml:brush xml:id="br0">
      <inkml:brushProperty name="width" value="0.1" units="cm"/>
      <inkml:brushProperty name="height" value="0.1" units="cm"/>
    </inkml:brush>
  </inkml:definitions>
  <inkml:trace contextRef="#ctx0" brushRef="#br0">17 37 1084 0 0,'-3'-10'836'0'0,"-1"1"296"0"0,-2-1-868 0 0,3 3-860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16.978"/>
    </inkml:context>
    <inkml:brush xml:id="br0">
      <inkml:brushProperty name="width" value="0.1" units="cm"/>
      <inkml:brushProperty name="height" value="0.1" units="cm"/>
    </inkml:brush>
  </inkml:definitions>
  <inkml:trace contextRef="#ctx0" brushRef="#br0">1 0 756 0 0,'6'15'1250'0'0,"-1"0"-1"0"0,0 1 1 0 0,-1-1 0 0 0,-1 1-1 0 0,3 28 1 0 0,-3 81 4927 0 0,-3-86-1958 0 0,0-43-4178 0 0,0 0 1 0 0,0 0 0 0 0,1 0-1 0 0,0 0 1 0 0,-1 0-1 0 0,1 0 1 0 0,1 1 0 0 0,-1-1-1 0 0,0 0 1 0 0,1 1-1 0 0,0-1 1 0 0,2-3 0 0 0,29-40-104 0 0,-31 45 76 0 0,7-10-40 0 0,1 0 1 0 0,0 1-1 0 0,1 1 0 0 0,0-1 0 0 0,0 2 0 0 0,2-1 1 0 0,-1 2-1 0 0,21-12 0 0 0,-28 18 23 0 0,0 0 1 0 0,0 0-1 0 0,0 0 1 0 0,0 1-1 0 0,0-1 0 0 0,1 1 1 0 0,-1 0-1 0 0,1 1 1 0 0,-1-1-1 0 0,0 1 1 0 0,1 0-1 0 0,-1 1 0 0 0,1-1 1 0 0,-1 1-1 0 0,0 0 1 0 0,1 1-1 0 0,-1-1 0 0 0,0 1 1 0 0,0 0-1 0 0,0 0 1 0 0,0 0-1 0 0,0 1 0 0 0,-1 0 1 0 0,1 0-1 0 0,-1 0 1 0 0,8 7-1 0 0,-5-3-105 0 0,1 1 0 0 0,-2 0 0 0 0,1 0 1 0 0,-1 1-1 0 0,0 0 0 0 0,0 0 0 0 0,3 9 0 0 0,3 9-3499 0 0,9 35 0 0 0,-12-46-1130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17.412"/>
    </inkml:context>
    <inkml:brush xml:id="br0">
      <inkml:brushProperty name="width" value="0.1" units="cm"/>
      <inkml:brushProperty name="height" value="0.1" units="cm"/>
    </inkml:brush>
  </inkml:definitions>
  <inkml:trace contextRef="#ctx0" brushRef="#br0">145 177 888 0 0,'10'-8'4228'0'0,"41"-13"-246"0"0,-32 13-3173 0 0,28-13 0 0 0,-42 18-734 0 0,0 0 1 0 0,-1 0 0 0 0,1-1 0 0 0,0 1 0 0 0,-1-1-1 0 0,0 0 1 0 0,0 0 0 0 0,0-1 0 0 0,6-8 0 0 0,-9 12-69 0 0,-1 0-1 0 0,1 0 1 0 0,-1 0 0 0 0,1 1 0 0 0,-1-1 0 0 0,0 0-1 0 0,1 0 1 0 0,-1 0 0 0 0,0 0 0 0 0,0 0-1 0 0,1 0 1 0 0,-1 0 0 0 0,0 0 0 0 0,0 0 0 0 0,0 0-1 0 0,0 0 1 0 0,0 0 0 0 0,-1 0 0 0 0,1 0 0 0 0,0 0-1 0 0,0 0 1 0 0,0 0 0 0 0,-1 0 0 0 0,0-1 0 0 0,0 1-3 0 0,0-1 1 0 0,0 1-1 0 0,-1 0 1 0 0,1 0-1 0 0,0 0 0 0 0,-1 0 1 0 0,1 0-1 0 0,-1 0 1 0 0,1 0-1 0 0,-1 0 1 0 0,1 0-1 0 0,-4 0 1 0 0,-2-1 8 0 0,0 0 1 0 0,0 1-1 0 0,0 0 1 0 0,0 0 0 0 0,-11 0-1 0 0,2 2 110 0 0,0 1 1 0 0,0 0-1 0 0,0 2 0 0 0,1-1 0 0 0,-1 2 1 0 0,-19 8-1 0 0,26-10-23 0 0,0 2 0 0 0,0-1 0 0 0,1 1 0 0 0,0 0 0 0 0,-1 1 0 0 0,2 0 0 0 0,-1 0-1 0 0,1 1 1 0 0,0 0 0 0 0,0 0 0 0 0,-8 13 0 0 0,13-17-63 0 0,0 0-1 0 0,0 0 0 0 0,0 0 0 0 0,1 1 1 0 0,-1-1-1 0 0,1 0 0 0 0,0 1 1 0 0,0 0-1 0 0,0-1 0 0 0,1 1 0 0 0,-1-1 1 0 0,1 1-1 0 0,0 0 0 0 0,0-1 0 0 0,0 1 1 0 0,0 0-1 0 0,1-1 0 0 0,-1 1 1 0 0,1 0-1 0 0,0-1 0 0 0,0 1 0 0 0,1-1 1 0 0,-1 1-1 0 0,1-1 0 0 0,1 4 1 0 0,2-1-47 0 0,-1-1 1 0 0,1 1 0 0 0,-1-1 0 0 0,2 0 0 0 0,-1 0 0 0 0,0-1-1 0 0,1 1 1 0 0,0-1 0 0 0,0-1 0 0 0,0 1 0 0 0,0-1 0 0 0,9 3-1 0 0,-3-1-335 0 0,-1-1 1 0 0,1-1-1 0 0,0 0 0 0 0,0-1 0 0 0,0 0 0 0 0,0-1 0 0 0,1 0 0 0 0,-1-1 0 0 0,23-2 0 0 0,-18-1-230 0 0,0-1-1 0 0,0 0 0 0 0,-1-1 1 0 0,0-1-1 0 0,0 0 0 0 0,20-11 1 0 0,-6-1-187 0 0,0-1 0 0 0,33-28 1 0 0,46-48 2546 0 0,-90 78-805 0 0,-3 2 555 0 0,22-27-1 0 0,-38 42-1525 0 0,0 0-1 0 0,0 0 1 0 0,1-1-1 0 0,-1 1 1 0 0,0 0-1 0 0,0 0 1 0 0,0 0-1 0 0,1-1 1 0 0,-1 1-1 0 0,0 0 1 0 0,0 0 0 0 0,0-1-1 0 0,0 1 1 0 0,0 0-1 0 0,0-1 1 0 0,1 1-1 0 0,-1 0 1 0 0,0 0-1 0 0,0-1 1 0 0,0 1-1 0 0,0 0 1 0 0,0-1-1 0 0,0 1 1 0 0,0 0-1 0 0,0 0 1 0 0,0-1-1 0 0,0 1 1 0 0,0 0-1 0 0,-1-1 1 0 0,1 1-1 0 0,0 0 1 0 0,0 0-1 0 0,0-1 1 0 0,0 1-1 0 0,0 0 1 0 0,-1-1-1 0 0,-11-2 58 0 0,-13 6-60 0 0,12 1-6 0 0,1 0 0 0 0,-1 0 0 0 0,1 2 1 0 0,1-1-1 0 0,-21 14 0 0 0,25-14 11 0 0,1 0 1 0 0,-1 0-1 0 0,1 1 0 0 0,0 0 0 0 0,0 0 1 0 0,1 0-1 0 0,0 1 0 0 0,0-1 1 0 0,0 1-1 0 0,-3 9 0 0 0,7-15-4 0 0,0 0 0 0 0,1 0-1 0 0,-1 0 1 0 0,1 0-1 0 0,-1 0 1 0 0,1 0-1 0 0,0 0 1 0 0,-1 0 0 0 0,1 0-1 0 0,0 0 1 0 0,0 0-1 0 0,0 0 1 0 0,0 0-1 0 0,0 0 1 0 0,0 0 0 0 0,0 1-1 0 0,0-1 1 0 0,0 0-1 0 0,0 0 1 0 0,0 0-1 0 0,1 0 1 0 0,-1 0 0 0 0,1 0-1 0 0,-1 0 1 0 0,0 0-1 0 0,1 0 1 0 0,0 0-1 0 0,-1-1 1 0 0,1 1 0 0 0,-1 0-1 0 0,1 0 1 0 0,0 0-1 0 0,0-1 1 0 0,0 1 0 0 0,-1 0-1 0 0,1-1 1 0 0,0 1-1 0 0,0 0 1 0 0,0-1-1 0 0,0 1 1 0 0,0-1 0 0 0,0 0-1 0 0,0 1 1 0 0,0-1-1 0 0,0 0 1 0 0,0 0-1 0 0,2 1 1 0 0,1-1 3 0 0,1 1 0 0 0,-1-1-1 0 0,1 0 1 0 0,-1 0 0 0 0,1 0 0 0 0,-1 0 0 0 0,1-1-1 0 0,-1 0 1 0 0,1 0 0 0 0,4-2 0 0 0,-2 0 56 0 0,0-1 0 0 0,-1 0 0 0 0,1-1 1 0 0,-1 1-1 0 0,10-11 0 0 0,-9 9 218 0 0,-1 0-1 0 0,1 1 0 0 0,11-7 1 0 0,-16 11-243 0 0,11 5 73 0 0,0 11 163 0 0,0-1 0 0 0,0 2-1 0 0,18 30 1 0 0,-4-6-2089 0 0,2-3-5061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17.786"/>
    </inkml:context>
    <inkml:brush xml:id="br0">
      <inkml:brushProperty name="width" value="0.1" units="cm"/>
      <inkml:brushProperty name="height" value="0.1" units="cm"/>
    </inkml:brush>
  </inkml:definitions>
  <inkml:trace contextRef="#ctx0" brushRef="#br0">1 37 120 0 0,'2'0'1722'0'0,"2"1"-1385"0"0,-1 0 1 0 0,1 0-1 0 0,-1 1 0 0 0,1-1 1 0 0,-1 1-1 0 0,0 0 0 0 0,0-1 1 0 0,0 1-1 0 0,0 1 0 0 0,0-1 0 0 0,0 0 1 0 0,-1 1-1 0 0,1 0 0 0 0,-1-1 1 0 0,1 1-1 0 0,-1 0 0 0 0,0 0 1 0 0,0 0-1 0 0,-1 1 0 0 0,3 4 0 0 0,1 6 1108 0 0,0 0-1 0 0,-1 1 1 0 0,5 29 2350 0 0,-6-45-3385 0 0,5-3-262 0 0,-1 0 1 0 0,1-1-1 0 0,-1 0 0 0 0,0 0 0 0 0,0 0 1 0 0,11-13-1 0 0,10-6-32 0 0,-6 7-333 0 0,2 1 0 0 0,37-21 0 0 0,-3 14-2470 0 0,-47 20 1095 0 0,0 0 0 0 0,0 1 1 0 0,16-1-1 0 0,-7 4-4917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18.458"/>
    </inkml:context>
    <inkml:brush xml:id="br0">
      <inkml:brushProperty name="width" value="0.1" units="cm"/>
      <inkml:brushProperty name="height" value="0.1" units="cm"/>
    </inkml:brush>
  </inkml:definitions>
  <inkml:trace contextRef="#ctx0" brushRef="#br0">276 6 512 0 0,'-2'-1'1440'0'0,"-1"0"-1140"0"0,-1 0 0 0 0,1 0 0 0 0,-1 0 1 0 0,1 1-1 0 0,-1-1 0 0 0,1 1 1 0 0,-1 0-1 0 0,1 0 0 0 0,-1 0 1 0 0,1 1-1 0 0,-1-1 0 0 0,1 1 1 0 0,-1 0-1 0 0,1 0 0 0 0,-1 0 1 0 0,1 1-1 0 0,-5 2 0 0 0,-12 5 624 0 0,-29 19-1 0 0,44-25-695 0 0,-7 5 37 0 0,1-1 0 0 0,0 2 0 0 0,1-1 0 0 0,0 2 0 0 0,0-1 1 0 0,1 1-1 0 0,0 1 0 0 0,0-1 0 0 0,1 1 0 0 0,-10 20 1 0 0,15-26-172 0 0,1 1 0 0 0,0-1 0 0 0,0 1-1 0 0,0-1 1 0 0,1 1 0 0 0,-1 0 0 0 0,1-1 0 0 0,1 1 0 0 0,-1 0 0 0 0,1 0 0 0 0,0 0 0 0 0,0 0 0 0 0,1-1 0 0 0,0 1 0 0 0,0 0 0 0 0,0 0 0 0 0,1-1 0 0 0,0 1 0 0 0,0-1 0 0 0,0 1 0 0 0,1-1 0 0 0,-1 0 0 0 0,1 0 0 0 0,0 0 0 0 0,1 0 0 0 0,-1-1 0 0 0,6 6 0 0 0,0-1 16 0 0,1 0 0 0 0,0 0 0 0 0,1-1 0 0 0,0-1-1 0 0,0 0 1 0 0,1 0 0 0 0,-1-1 0 0 0,1 0 0 0 0,1-1 0 0 0,-1-1 0 0 0,1 0-1 0 0,0-1 1 0 0,0 0 0 0 0,0 0 0 0 0,0-2 0 0 0,0 0 0 0 0,19 0 0 0 0,-18-2-94 0 0,-1 0 0 0 0,0 0 1 0 0,0-1-1 0 0,0-1 0 0 0,-1 0 0 0 0,1-1 1 0 0,-1 0-1 0 0,0-1 0 0 0,0-1 1 0 0,0 1-1 0 0,0-2 0 0 0,-1 0 0 0 0,0 0 1 0 0,-1-1-1 0 0,0 0 0 0 0,0-1 1 0 0,15-16-1 0 0,-19 17-45 0 0,0 0-1 0 0,-1 0 1 0 0,1-1 0 0 0,-2 0-1 0 0,7-14 1 0 0,-10 22 23 0 0,-1 0 0 0 0,1-1-1 0 0,-1 1 1 0 0,1-1 0 0 0,-1 1 0 0 0,1 0-1 0 0,-1-1 1 0 0,0 1 0 0 0,0-1-1 0 0,0 1 1 0 0,0-1 0 0 0,0 1 0 0 0,0-1-1 0 0,0 1 1 0 0,0 0 0 0 0,0-1 0 0 0,-1 1-1 0 0,1-1 1 0 0,-1 1 0 0 0,1 0 0 0 0,-1-1-1 0 0,0 1 1 0 0,1 0 0 0 0,-1-1 0 0 0,0 1-1 0 0,0 0 1 0 0,0 0 0 0 0,0 0 0 0 0,0 0-1 0 0,0 0 1 0 0,0 0 0 0 0,0 0 0 0 0,0 0-1 0 0,0 0 1 0 0,-1 1 0 0 0,1-1 0 0 0,0 0-1 0 0,-1 1 1 0 0,1-1 0 0 0,0 1 0 0 0,-1-1-1 0 0,1 1 1 0 0,-1 0 0 0 0,1-1 0 0 0,-1 1-1 0 0,1 0 1 0 0,-3 0 0 0 0,-3 0-8 0 0,1 1 0 0 0,-1-1 0 0 0,1 1 0 0 0,-1 0 1 0 0,1 0-1 0 0,0 1 0 0 0,-1 0 0 0 0,1 0 0 0 0,0 1 0 0 0,0-1 0 0 0,-8 6 0 0 0,11-6 22 0 0,0 0 0 0 0,-1 1 0 0 0,1-1 0 0 0,0 1 0 0 0,1-1 0 0 0,-1 1 0 0 0,0 0 0 0 0,1 0 0 0 0,-4 5 0 0 0,6-6 11 0 0,-1-1 0 0 0,0 1 0 0 0,0 0 0 0 0,0 0 0 0 0,1 0 0 0 0,-1 0 0 0 0,1 0 0 0 0,0 0 0 0 0,-1 0 0 0 0,1 0 0 0 0,0 0 0 0 0,0 0 0 0 0,0 0 0 0 0,1 0 0 0 0,-1 0 0 0 0,0 0 0 0 0,1 0 0 0 0,0 3 0 0 0,1-2 2 0 0,-1 0 0 0 0,1 0 0 0 0,0-1 0 0 0,0 1 0 0 0,0-1 0 0 0,0 1 0 0 0,1-1 0 0 0,-1 0 0 0 0,0 0 0 0 0,1 0 0 0 0,0 0 0 0 0,-1 0 0 0 0,1-1 1 0 0,0 1-1 0 0,0-1 0 0 0,0 0 0 0 0,0 0 0 0 0,0 0 0 0 0,0 0 0 0 0,0 0 0 0 0,6 0 0 0 0,-1 0 1 0 0,-1 0 1 0 0,0-1-1 0 0,1 1 0 0 0,-1-2 1 0 0,1 1-1 0 0,-1-1 0 0 0,0 0 1 0 0,12-3-1 0 0,-16 2-38 0 0,1 1 1 0 0,-1 0-1 0 0,1-1 0 0 0,-1 1 1 0 0,0-1-1 0 0,0 0 0 0 0,0 0 1 0 0,0-1-1 0 0,0 1 0 0 0,0 0 1 0 0,0-1-1 0 0,-1 0 1 0 0,1 0-1 0 0,-1 0 0 0 0,0 0 1 0 0,0 0-1 0 0,3-6 0 0 0,-4 6-174 0 0,0 1 0 0 0,-1 0-1 0 0,1-1 1 0 0,-1 1 0 0 0,0-1-1 0 0,0 1 1 0 0,0-1 0 0 0,0 1-1 0 0,0-1 1 0 0,0 0 0 0 0,-1 1 0 0 0,1 0-1 0 0,-1-1 1 0 0,0 1 0 0 0,0-1-1 0 0,0 1 1 0 0,0 0 0 0 0,0 0-1 0 0,0-1 1 0 0,0 1 0 0 0,-1 0-1 0 0,1 0 1 0 0,-1 0 0 0 0,0 0-1 0 0,0 1 1 0 0,1-1 0 0 0,-3-1-1 0 0,-11-12-5744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18.901"/>
    </inkml:context>
    <inkml:brush xml:id="br0">
      <inkml:brushProperty name="width" value="0.1" units="cm"/>
      <inkml:brushProperty name="height" value="0.1" units="cm"/>
    </inkml:brush>
  </inkml:definitions>
  <inkml:trace contextRef="#ctx0" brushRef="#br0">0 0 380 0 0,'8'4'824'0'0,"-1"1"1"0"0,0 0-1 0 0,0 0 1 0 0,0 0-1 0 0,-1 1 1 0 0,0 0-1 0 0,0 0 1 0 0,0 0-1 0 0,-1 1 0 0 0,10 14 1 0 0,-5-4 86 0 0,-1 1 0 0 0,0 0 0 0 0,10 30 0 0 0,9 40 5543 0 0,-27-90-6260 0 0,19-30 63 0 0,-16 25-272 0 0,0 0 1 0 0,0 0 0 0 0,1 0 0 0 0,0 0 0 0 0,0 1-1 0 0,0-1 1 0 0,1 1 0 0 0,0 1 0 0 0,0-1-1 0 0,0 1 1 0 0,1 0 0 0 0,0 1 0 0 0,14-8-1 0 0,-15 10-8 0 0,0 0-1 0 0,0 0 0 0 0,0 1 1 0 0,0 0-1 0 0,0 0 0 0 0,0 1 1 0 0,0-1-1 0 0,1 1 0 0 0,-1 1 1 0 0,0-1-1 0 0,0 1 0 0 0,0 0 1 0 0,9 3-1 0 0,2 2-46 0 0,0 0 1 0 0,0 2 0 0 0,17 10-1 0 0,-28-15 60 0 0,-5-2 113 0 0,17-15 348 0 0,-10 7-416 0 0,-1 0 0 0 0,1 1-1 0 0,0 0 1 0 0,0 0 0 0 0,1 1 0 0 0,-1 0-1 0 0,1 0 1 0 0,1 1 0 0 0,-1 1-1 0 0,0-1 1 0 0,1 1 0 0 0,0 1 0 0 0,19-3-1 0 0,-21 4-75 0 0,-1 1 0 0 0,1-1-1 0 0,-1 2 1 0 0,0-1-1 0 0,1 1 1 0 0,-1 0 0 0 0,1 0-1 0 0,12 6 1 0 0,-15-6-62 0 0,-1 1 1 0 0,1 1-1 0 0,-1-1 0 0 0,0 1 1 0 0,0-1-1 0 0,0 1 1 0 0,0 1-1 0 0,0-1 0 0 0,-1 0 1 0 0,1 1-1 0 0,-1 0 0 0 0,0 0 1 0 0,0 0-1 0 0,3 5 1 0 0,-4-5-296 0 0,0 1 0 0 0,0-1 0 0 0,-1 0 1 0 0,1 1-1 0 0,-1-1 0 0 0,0 1 0 0 0,0 0 1 0 0,-1-1-1 0 0,1 9 0 0 0,-6 23-6453 0 0,1-23 1776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19.724"/>
    </inkml:context>
    <inkml:brush xml:id="br0">
      <inkml:brushProperty name="width" value="0.1" units="cm"/>
      <inkml:brushProperty name="height" value="0.1" units="cm"/>
    </inkml:brush>
  </inkml:definitions>
  <inkml:trace contextRef="#ctx0" brushRef="#br0">20 14 1080 0 0,'0'-13'3602'0'0,"3"31"-629"0"0,-2 33-275 0 0,-7 71 0 0 0,0 5-304 0 0,6-100-1788 0 0,0 0 585 0 0,0 0 1 0 0,-8 52 0 0 0,6-73-308 0 0,0-8-305 0 0,6-11-455 0 0,1 6-176 0 0,1 1 0 0 0,0 0 0 0 0,1 0 1 0 0,-1 0-1 0 0,1 0 0 0 0,0 1 0 0 0,0 1 1 0 0,1-1-1 0 0,9-4 0 0 0,4 0-215 0 0,-1 1 0 0 0,32-8 0 0 0,-35 12 15 0 0,0 0 1 0 0,0 1-1 0 0,34-1 1 0 0,-44 4 168 0 0,1 0 0 0 0,0 1 0 0 0,-1 0 0 0 0,1 0 0 0 0,-1 1 0 0 0,0 0 0 0 0,1 0 0 0 0,-1 0 0 0 0,0 1 0 0 0,0 1 0 0 0,9 5 0 0 0,-14-9 76 0 0,-1 1 1 0 0,0 0 0 0 0,0-1-1 0 0,0 1 1 0 0,0 0 0 0 0,0 0 0 0 0,0 0-1 0 0,-1 0 1 0 0,1 0 0 0 0,0 0-1 0 0,0 0 1 0 0,-1 0 0 0 0,1 0-1 0 0,0 0 1 0 0,-1 0 0 0 0,1 0 0 0 0,-1 1-1 0 0,0-1 1 0 0,1 0 0 0 0,-1 0-1 0 0,0 0 1 0 0,0 1 0 0 0,1 0 0 0 0,-2 0 5 0 0,1 0 0 0 0,-1 0 0 0 0,1-1 0 0 0,-1 1 1 0 0,0 0-1 0 0,1-1 0 0 0,-1 1 0 0 0,0-1 1 0 0,0 1-1 0 0,0-1 0 0 0,0 1 0 0 0,0-1 1 0 0,-1 0-1 0 0,-1 2 0 0 0,-3 2 15 0 0,0 0 0 0 0,-1 0 0 0 0,1-1-1 0 0,-1 0 1 0 0,0 0 0 0 0,-8 2 0 0 0,-8 2-33 0 0,0-2 0 0 0,0-1 0 0 0,0 0 0 0 0,0-2 0 0 0,-41 1 0 0 0,-10-8-2838 0 0,73 4 2721 0 0,1 0 0 0 0,-1 0 0 0 0,1 0 0 0 0,-1 0 0 0 0,0 0-1 0 0,1 0 1 0 0,-1 0 0 0 0,1 0 0 0 0,-1 0 0 0 0,0 0 0 0 0,1 0 0 0 0,-1 0 0 0 0,1-1 0 0 0,-1 1 0 0 0,1 0 0 0 0,-1 0 0 0 0,1-1 0 0 0,-1 1 0 0 0,1-1 0 0 0,-1 1 0 0 0,1 0 0 0 0,-1-1 0 0 0,1 1 0 0 0,-1-1 0 0 0,1 1 0 0 0,0-1 0 0 0,-1 1 0 0 0,1-1 0 0 0,0 1 0 0 0,0-1 0 0 0,-1 1 0 0 0,1-1 0 0 0,0 1 0 0 0,0-1 0 0 0,0 1 0 0 0,0-1-1 0 0,-1 0 1 0 0,1 1 0 0 0,0-1 0 0 0,0 1 0 0 0,0-1 0 0 0,0 0 0 0 0,0 1 0 0 0,1-1 0 0 0,-1 1 0 0 0,0-1 0 0 0,0 0 0 0 0,0 1 0 0 0,0-1 0 0 0,1 1 0 0 0,-1-1 0 0 0,0 1 0 0 0,1-1 0 0 0,-1 1 0 0 0,0-1 0 0 0,1 1 0 0 0,-1-1 0 0 0,0 1 0 0 0,1 0 0 0 0,-1-1 0 0 0,1 1 0 0 0,-1-1 0 0 0,2 1 0 0 0,8-10-3609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20.050"/>
    </inkml:context>
    <inkml:brush xml:id="br0">
      <inkml:brushProperty name="width" value="0.1" units="cm"/>
      <inkml:brushProperty name="height" value="0.1" units="cm"/>
    </inkml:brush>
  </inkml:definitions>
  <inkml:trace contextRef="#ctx0" brushRef="#br0">1 1 896 0 0,'4'0'1463'0'0,"-1"0"-1095"0"0,1 1 1 0 0,-1-1-1 0 0,1 1 1 0 0,-1 0-1 0 0,0-1 0 0 0,1 2 1 0 0,-1-1-1 0 0,0 0 1 0 0,0 1-1 0 0,0-1 0 0 0,0 1 1 0 0,0 0-1 0 0,0 0 1 0 0,0 0-1 0 0,3 3 0 0 0,-2 0-81 0 0,0 0-1 0 0,0 0 0 0 0,-1 0 0 0 0,0 1 0 0 0,0-1 0 0 0,0 1 1 0 0,0 0-1 0 0,2 8 0 0 0,14 55-468 0 0,-9-22-5683 0 0,-10-39 3487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20.800"/>
    </inkml:context>
    <inkml:brush xml:id="br0">
      <inkml:brushProperty name="width" value="0.1" units="cm"/>
      <inkml:brushProperty name="height" value="0.1" units="cm"/>
    </inkml:brush>
  </inkml:definitions>
  <inkml:trace contextRef="#ctx0" brushRef="#br0">12 188 16 0 0,'-2'-4'470'0'0,"1"0"1"0"0,-1-1-1 0 0,0 1 1 0 0,1 0-1 0 0,0 0 1 0 0,0-1-1 0 0,0 1 1 0 0,1-1-1 0 0,-1 1 1 0 0,1-8-1 0 0,0 10-429 0 0,1 1-1 0 0,-1-1 1 0 0,1 0-1 0 0,-1 0 0 0 0,1 1 1 0 0,0-1-1 0 0,0 0 1 0 0,0 1-1 0 0,-1-1 0 0 0,1 0 1 0 0,1 1-1 0 0,-1 0 0 0 0,0-1 1 0 0,0 1-1 0 0,1 0 1 0 0,-1-1-1 0 0,0 1 0 0 0,1 0 1 0 0,-1 0-1 0 0,1 0 1 0 0,0 0-1 0 0,-1 0 0 0 0,1 1 1 0 0,0-1-1 0 0,-1 0 0 0 0,1 1 1 0 0,0-1-1 0 0,2 1 1 0 0,3-2-14 0 0,0 1 0 0 0,1 1 0 0 0,-1-1 0 0 0,0 1 0 0 0,1 0 0 0 0,-1 1 0 0 0,0 0 0 0 0,0 0 0 0 0,0 1 1 0 0,1-1-1 0 0,-2 1 0 0 0,1 1 0 0 0,0 0 0 0 0,0 0 0 0 0,-1 0 0 0 0,1 1 0 0 0,-1-1 0 0 0,0 2 0 0 0,0-1 0 0 0,-1 1 1 0 0,8 6-1 0 0,-3-1 340 0 0,-1 0 1 0 0,0 1 0 0 0,-1 0-1 0 0,0 1 1 0 0,0-1 0 0 0,-2 1-1 0 0,1 1 1 0 0,-1-1 0 0 0,-1 1-1 0 0,5 18 1 0 0,5 44 2373 0 0,-9-40 2825 0 0,4-65-4964 0 0,-7 23-679 0 0,2 0-1 0 0,-1 1 0 0 0,1 0 0 0 0,0-1 0 0 0,0 2 0 0 0,0-1 0 0 0,1 1 1 0 0,0 0-1 0 0,0 0 0 0 0,0 0 0 0 0,1 1 0 0 0,0 0 0 0 0,0 0 0 0 0,0 1 1 0 0,0 0-1 0 0,0 0 0 0 0,1 1 0 0 0,-1-1 0 0 0,1 2 0 0 0,-1-1 0 0 0,1 1 0 0 0,0 0 1 0 0,0 1-1 0 0,0 0 0 0 0,-1 0 0 0 0,1 1 0 0 0,0 0 0 0 0,0 0 0 0 0,-1 0 1 0 0,1 1-1 0 0,-1 1 0 0 0,10 3 0 0 0,3 5-777 0 0,-1 0-1 0 0,0 2 1 0 0,17 15-1 0 0,-24-18 479 0 0,0-1 0 0 0,1 0 0 0 0,0 0 0 0 0,1-1 0 0 0,-1-1-1 0 0,1 0 1 0 0,1-1 0 0 0,21 7 0 0 0,-23-11 332 0 0,0-1 1 0 0,-1 0-1 0 0,1 0 0 0 0,0-2 0 0 0,0 1 1 0 0,0-2-1 0 0,-1 0 0 0 0,1 0 1 0 0,0-1-1 0 0,-1-1 0 0 0,0 0 0 0 0,0 0 1 0 0,0-1-1 0 0,0-1 0 0 0,-1 0 0 0 0,0-1 1 0 0,0 0-1 0 0,-1 0 0 0 0,0-1 1 0 0,0-1-1 0 0,-1 0 0 0 0,0 0 0 0 0,0 0 1 0 0,-1-1-1 0 0,0-1 0 0 0,-1 1 1 0 0,7-15-1 0 0,-13 23 68 0 0,0 0 1 0 0,0 1-1 0 0,0-1 1 0 0,-1 0-1 0 0,1 0 1 0 0,-1 1-1 0 0,1-1 1 0 0,-1 0-1 0 0,1 0 1 0 0,-1 0-1 0 0,0 0 1 0 0,0 1-1 0 0,0-1 1 0 0,0 0-1 0 0,-1 0 1 0 0,1 0-1 0 0,0 0 0 0 0,-1 0 1 0 0,0-2-1 0 0,0 2 18 0 0,0 1 0 0 0,0 0 0 0 0,0-1 0 0 0,-1 1 0 0 0,1 0 0 0 0,0 0 0 0 0,-1 0 0 0 0,1 0 0 0 0,0 0 0 0 0,-1 0 0 0 0,1 0 0 0 0,-1 0 0 0 0,1 1 0 0 0,-1-1 0 0 0,0 1 0 0 0,1-1 0 0 0,-3 0-1 0 0,-3 0 91 0 0,0 1 0 0 0,0-1 0 0 0,0 1-1 0 0,0 0 1 0 0,0 1 0 0 0,0-1-1 0 0,0 2 1 0 0,-14 3 0 0 0,11-2 27 0 0,0 1 1 0 0,1 0 0 0 0,-1 1 0 0 0,-14 9-1 0 0,21-11-97 0 0,-1-1 0 0 0,1 1 0 0 0,-1 0 0 0 0,1 0 0 0 0,0 0 0 0 0,0 0 0 0 0,0 1 0 0 0,1-1 0 0 0,-1 1 0 0 0,1-1 0 0 0,0 1-1 0 0,0 0 1 0 0,0 0 0 0 0,-1 5 0 0 0,3-8-47 0 0,-1 1-1 0 0,1 0 0 0 0,0-1 0 0 0,0 1 1 0 0,0-1-1 0 0,0 1 0 0 0,0-1 1 0 0,0 1-1 0 0,0 0 0 0 0,1-1 1 0 0,-1 1-1 0 0,0-1 0 0 0,1 1 0 0 0,-1-1 1 0 0,1 1-1 0 0,0-1 0 0 0,0 0 1 0 0,-1 1-1 0 0,1-1 0 0 0,0 0 1 0 0,0 1-1 0 0,0-1 0 0 0,0 0 0 0 0,0 0 1 0 0,1 0-1 0 0,-1 0 0 0 0,0 0 1 0 0,0 0-1 0 0,1 0 0 0 0,-1 0 1 0 0,1-1-1 0 0,-1 1 0 0 0,0 0 0 0 0,1-1 1 0 0,-1 0-1 0 0,1 1 0 0 0,2 0 1 0 0,3 0-113 0 0,-1 0 0 0 0,1 1 0 0 0,0-2 1 0 0,0 1-1 0 0,-1-1 0 0 0,1 0 0 0 0,8-2 1 0 0,-5 0-122 0 0,0-1 0 0 0,0-1 0 0 0,0 1 0 0 0,11-7 0 0 0,11-4-161 0 0,-30 13 301 0 0,0 1 100 0 0,0 0 44 0 0,0 0 0 0 0,0 1 0 0 0,0-1 1 0 0,0 1-1 0 0,0-1 0 0 0,0 1 0 0 0,0 0 0 0 0,0 0 1 0 0,0 0-1 0 0,0 0 0 0 0,-1 0 0 0 0,1 0 0 0 0,0 0 1 0 0,2 3-1 0 0,-2-2 79 0 0,1 0-1 0 0,-1 0 1 0 0,1 0 0 0 0,0-1 0 0 0,-1 1-1 0 0,1-1 1 0 0,0 0 0 0 0,0 1 0 0 0,0-1-1 0 0,0-1 1 0 0,5 2 0 0 0,-1-1-89 0 0,-1 0 0 0 0,1-1 0 0 0,-1 0 0 0 0,1 0-1 0 0,0-1 1 0 0,-1 0 0 0 0,1 0 0 0 0,-1 0 0 0 0,0-1 0 0 0,1 0 0 0 0,-1 0 0 0 0,0 0 0 0 0,0-1 0 0 0,0 0-1 0 0,7-5 1 0 0,-7 3-85 0 0,1 0-1 0 0,-1-1 1 0 0,0 1 0 0 0,0-1-1 0 0,-1-1 1 0 0,0 1-1 0 0,0-1 1 0 0,0 0-1 0 0,-1 0 1 0 0,0 0-1 0 0,0 0 1 0 0,3-11-1 0 0,2-11 680 0 0,-1-1-1 0 0,-2 0 0 0 0,-1-1 0 0 0,-1 1 1 0 0,0-56-1 0 0,-4 84-531 0 0,-2 4-65 0 0,1 0 0 0 0,0 0 0 0 0,0 0 0 0 0,0 0 0 0 0,0 1 0 0 0,1-1 0 0 0,-1 0 0 0 0,1 0 0 0 0,-1 0 0 0 0,0 4 0 0 0,1-4-25 0 0,-2 21 84 0 0,1 0 0 0 0,1 0 0 0 0,0 0-1 0 0,2 0 1 0 0,7 35 0 0 0,-1-4-171 0 0,8 55-3069 0 0,-3-36-6905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8.621"/>
    </inkml:context>
    <inkml:brush xml:id="br0">
      <inkml:brushProperty name="width" value="0.1" units="cm"/>
      <inkml:brushProperty name="height" value="0.1" units="cm"/>
    </inkml:brush>
  </inkml:definitions>
  <inkml:trace contextRef="#ctx0" brushRef="#br0">1 9 164 0 0,'4'-8'6168'0'0,"-4"17"-5919"0"0,-1-1 0 0 0,2 1 0 0 0,-1 0 0 0 0,1-1 0 0 0,0 1 0 0 0,1-1 0 0 0,0 1 0 0 0,1-1 0 0 0,-1 1 0 0 0,1-1 0 0 0,1 0 0 0 0,0-1-1 0 0,0 1 1 0 0,0-1 0 0 0,1 1 0 0 0,0-1 0 0 0,12 12 0 0 0,-8-9-224 0 0,1-1-1 0 0,0 0 0 0 0,0 0 0 0 0,1-1 1 0 0,0 0-1 0 0,1-1 0 0 0,-1-1 0 0 0,1 0 1 0 0,1 0-1 0 0,-1-1 0 0 0,16 4 0 0 0,-22-8-60 0 0,0 0 0 0 0,0 0 1 0 0,1 0-1 0 0,-1-1 0 0 0,1 0 0 0 0,-1 0 0 0 0,0-1 0 0 0,1 1 0 0 0,-1-1 0 0 0,0-1 0 0 0,0 1 0 0 0,0-1 0 0 0,0 0 0 0 0,0-1 0 0 0,0 0 0 0 0,0 0 0 0 0,-1 0 0 0 0,7-4 1 0 0,5-7 122 0 0,0 0 1 0 0,-1-1 0 0 0,26-31-1 0 0,-18 19 907 0 0,-22 25-848 0 0,-4 48-183 0 0,1-25-258 0 0,0-1 1 0 0,1 1-1 0 0,6 34 1 0 0,-5-50-41 0 0,0 0 1 0 0,0 0 0 0 0,1 0 0 0 0,-1 0-1 0 0,1 0 1 0 0,1 0 0 0 0,-1 0 0 0 0,1-1-1 0 0,0 1 1 0 0,0-1 0 0 0,0 0 0 0 0,0 1-1 0 0,1-2 1 0 0,0 1 0 0 0,-1 0 0 0 0,2-1-1 0 0,-1 0 1 0 0,0 1 0 0 0,6 2 0 0 0,3 1-1274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21.144"/>
    </inkml:context>
    <inkml:brush xml:id="br0">
      <inkml:brushProperty name="width" value="0.1" units="cm"/>
      <inkml:brushProperty name="height" value="0.1" units="cm"/>
    </inkml:brush>
  </inkml:definitions>
  <inkml:trace contextRef="#ctx0" brushRef="#br0">1 108 340 0 0,'2'-4'533'0'0,"1"0"0"0"0,-1 0 0 0 0,1 0 0 0 0,0 0 1 0 0,0 0-1 0 0,1 0 0 0 0,-1 1 0 0 0,1 0 0 0 0,0 0 0 0 0,-1 0 0 0 0,1 0 0 0 0,5-3 0 0 0,8-2 591 0 0,32-13-1 0 0,-29 13-337 0 0,-10 4-440 0 0,0 0-1 0 0,0 1 1 0 0,0 0-1 0 0,0 0 1 0 0,1 2 0 0 0,-1-1-1 0 0,1 1 1 0 0,-1 1-1 0 0,17 0 1 0 0,-22 1-215 0 0,0 0 0 0 0,0 0 0 0 0,0 0 0 0 0,-1 0 0 0 0,1 1 0 0 0,0 0 0 0 0,-1 0-1 0 0,0 0 1 0 0,1 0 0 0 0,-1 1 0 0 0,0 0 0 0 0,0 0 0 0 0,0 0 0 0 0,-1 0 0 0 0,1 1 0 0 0,-1-1 0 0 0,0 1 0 0 0,0 0 0 0 0,0 0-1 0 0,0 0 1 0 0,-1 0 0 0 0,4 7 0 0 0,-2 0-133 0 0,0 1-1 0 0,0-1 0 0 0,-1 0 1 0 0,-1 1-1 0 0,0 0 0 0 0,0 0 1 0 0,-1 14-1 0 0,-1-10-2107 0 0,0-1 0 0 0,-5 26 1 0 0,6-29-2291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21.474"/>
    </inkml:context>
    <inkml:brush xml:id="br0">
      <inkml:brushProperty name="width" value="0.1" units="cm"/>
      <inkml:brushProperty name="height" value="0.1" units="cm"/>
    </inkml:brush>
  </inkml:definitions>
  <inkml:trace contextRef="#ctx0" brushRef="#br0">88 167 2180 0 0,'-5'-17'2372'0'0,"-1"-1"-1"0"0,0 1 0 0 0,-11-20 0 0 0,11 24-1986 0 0,-2 0-1 0 0,0 1 1 0 0,-1-1-1 0 0,-12-13 0 0 0,19 25-828 0 0,2 10-3328 0 0,1-8 3587 0 0,-1 0-1 0 0,0-1 1 0 0,0 1 0 0 0,1 0-1 0 0,-1 0 1 0 0,1 0-1 0 0,-1-1 1 0 0,0 1 0 0 0,1 0-1 0 0,0 0 1 0 0,-1-1 0 0 0,1 1-1 0 0,-1 0 1 0 0,1-1-1 0 0,0 1 1 0 0,-1-1 0 0 0,1 1-1 0 0,0-1 1 0 0,0 1-1 0 0,-1-1 1 0 0,1 0 0 0 0,0 1-1 0 0,0-1 1 0 0,0 0-1 0 0,1 1 1 0 0,9 5-1962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5T10:19:21.869"/>
    </inkml:context>
    <inkml:brush xml:id="br0">
      <inkml:brushProperty name="width" value="0.1" units="cm"/>
      <inkml:brushProperty name="height" value="0.1" units="cm"/>
    </inkml:brush>
  </inkml:definitions>
  <inkml:trace contextRef="#ctx0" brushRef="#br0">1 27 700 0 0,'2'7'772'0'0,"0"0"-1"0"0,-1 1 1 0 0,0-1-1 0 0,0 0 1 0 0,0 1-1 0 0,-1-1 1 0 0,0 1-1 0 0,-1-1 1 0 0,-1 9-1 0 0,1-6-177 0 0,0 0-1 0 0,1 0 1 0 0,0 0-1 0 0,2 15 0 0 0,0-18-301 0 0,0 1 0 0 0,1 0 0 0 0,-1-1 0 0 0,2 0 0 0 0,-1 0 0 0 0,1 0 0 0 0,0 0 0 0 0,1-1 0 0 0,-1 1 0 0 0,1-1 0 0 0,0 0 0 0 0,1 0 0 0 0,12 9 0 0 0,-13-11-164 0 0,1 0 1 0 0,-1 0-1 0 0,1 0 1 0 0,0-1-1 0 0,0 0 1 0 0,1 0-1 0 0,-1-1 1 0 0,0 0-1 0 0,1 0 1 0 0,0 0-1 0 0,-1-1 1 0 0,1 0-1 0 0,0 0 1 0 0,0 0-1 0 0,0-1 1 0 0,10-1-1 0 0,-14 0-108 0 0,0 1-1 0 0,0 0 0 0 0,-1-1 1 0 0,1 0-1 0 0,0 0 1 0 0,-1 0-1 0 0,1 0 0 0 0,-1 0 1 0 0,1 0-1 0 0,-1-1 0 0 0,1 1 1 0 0,-1-1-1 0 0,0 1 1 0 0,0-1-1 0 0,0 0 0 0 0,0 0 1 0 0,0 0-1 0 0,0 0 0 0 0,0 0 1 0 0,-1-1-1 0 0,1 1 1 0 0,-1 0-1 0 0,1-1 0 0 0,-1 1 1 0 0,0-1-1 0 0,0 0 0 0 0,0 1 1 0 0,-1-1-1 0 0,1 0 1 0 0,-1 0-1 0 0,1 1 0 0 0,-1-6 1 0 0,0 2-16 0 0,0-1 1 0 0,-1 0 0 0 0,0 0 0 0 0,0 0 0 0 0,-1 0-1 0 0,1 1 1 0 0,-2-1 0 0 0,1 1 0 0 0,-1-1-1 0 0,0 1 1 0 0,0 0 0 0 0,-4-6 0 0 0,-3 0-154 0 0,1 0 0 0 0,-1 1 0 0 0,-1 0 0 0 0,0 0 1 0 0,-1 1-1 0 0,-14-9 0 0 0,10 8-1568 0 0,0 1 0 0 0,-22-9-1 0 0,38 19 1771 0 0,-11-7-3034 0 0,35-1-3849 0 0</inkml:trace>
  <inkml:trace contextRef="#ctx0" brushRef="#br0" timeOffset="1">233 1 556 0 0,'13'-1'1023'0'0,"-1"2"-1"0"0,1 0 1 0 0,19 3 0 0 0,-29-3-763 0 0,1 0-1 0 0,0 1 1 0 0,0-1 0 0 0,-1 1 0 0 0,1 0 0 0 0,0-1 0 0 0,-1 2 0 0 0,0-1 0 0 0,1 0-1 0 0,-1 1 1 0 0,0-1 0 0 0,0 1 0 0 0,-1 0 0 0 0,1 0 0 0 0,3 5 0 0 0,7 14 724 0 0,-1 1 0 0 0,-1 0 0 0 0,-1 1 0 0 0,13 49 0 0 0,1 1 3414 0 0,-23-73-3923 0 0,16-13 351 0 0,3-10-768 0 0,17-18-112 0 0,2 1 0 0 0,65-52 0 0 0,-100 88 34 0 0,0 0-1 0 0,0 0 0 0 0,0 1 0 0 0,1 0 0 0 0,-1 0 0 0 0,1 0 1 0 0,-1 0-1 0 0,1 1 0 0 0,0 0 0 0 0,0 0 0 0 0,-1 0 1 0 0,7 0-1 0 0,-8 1 14 0 0,0 0 0 0 0,-1 0 0 0 0,1 1 0 0 0,0-1 1 0 0,-1 1-1 0 0,1 0 0 0 0,0 0 0 0 0,-1 0 0 0 0,1 0 1 0 0,-1 0-1 0 0,1 0 0 0 0,-1 1 0 0 0,1-1 0 0 0,-1 1 1 0 0,0 0-1 0 0,0-1 0 0 0,0 1 0 0 0,0 0 0 0 0,0 0 0 0 0,0 1 1 0 0,-1-1-1 0 0,3 4 0 0 0,1 4 51 0 0,1 1-1 0 0,-2 0 0 0 0,0 0 1 0 0,0 0-1 0 0,-1 1 1 0 0,0-1-1 0 0,-1 1 1 0 0,0 0-1 0 0,-1-1 1 0 0,0 1-1 0 0,-2 17 1 0 0,0-8-865 0 0,-2-1 0 0 0,-4 21 1 0 0,2-20-3837 0 0,-13 32 0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28.441"/>
    </inkml:context>
    <inkml:brush xml:id="br0">
      <inkml:brushProperty name="width" value="0.08571" units="cm"/>
      <inkml:brushProperty name="height" value="0.08571" units="cm"/>
      <inkml:brushProperty name="color" value="#E71224"/>
    </inkml:brush>
  </inkml:definitions>
  <inkml:trace contextRef="#ctx0" brushRef="#br0">45 1 11760,'-13'4'2069,"0"8"-1799,9-1-90,-1 7-3892,1 15 3892,2-15 769,-1 17-769,3-21-90,0 2 90,0 1-90,0 1 90,0 1 3392,0 0-3482,0 0 0,0 0 180,0 10-180,1-7 0,0 7-1,0-9 1,0-1 90,0 1-90,1-1 90,0 1-90,0-1 0,0 0 90,2 8-90,-2-7 0,2 6 0,-2-9 0,0 0 90,0 0 0,1 0-91,-1 0 91,0 0-90,0 0 90,0 7-90,0-5 0,0 6 0,0-8 0,-1 0 90,0 0-90,1-1 0,-1 0 0,0-2-90,0 0 90,0-1 0,0 0-90,0 5 90,0-1-90,0 3-90,0-1-90,0-4-9265,0 1 9445,-5-11 0,4 1 0,-4-9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29.655"/>
    </inkml:context>
    <inkml:brush xml:id="br0">
      <inkml:brushProperty name="width" value="0.08571" units="cm"/>
      <inkml:brushProperty name="height" value="0.08571" units="cm"/>
      <inkml:brushProperty name="color" value="#E71224"/>
    </inkml:brush>
  </inkml:definitions>
  <inkml:trace contextRef="#ctx0" brushRef="#br0">27 194 11131,'-13'-15'2338,"1"1"-2248,11 6 0,4-1-90,5 2 0,4 0 0,2 1 0,-1 1 0,1 0 0,-2 1 0,2 0 0,0 0 0,2 0 0,0-1 0,1 0-90,1 1 90,-1-1-90,0 1 180,1 0-180,-2 1 180,1-1-180,-1 1 90,0 0 0,-1 0 0,0 0 0,-1 1 0,0 0-90,-2 1 180,0-1-180,0 0 180,0 1-180,-1-1 180,1 1-180,-1 0 180,0 0-90,6-1 0,-4 0 90,4 1-90,-4-1 90,0 2 0,0-2-90,1 1 90,1 0-90,0-1 90,0 1-90,7-1 0,-5 0 0,3 1 0,-6 0 90,-1 0-90,-1 0-90,7 0 90,-6 0-90,5 0 180,-6 0-180,0 0 180,0 0-180,-1 0 180,5 0 0,0-1 0,2 0 0,-1 1 90,-3-1 180,-1 1-181,0 0 361,0-1 0,-2 4-180,-3 4-1,-2 3 1,-3 5-90,0 4-90,-2-2 180,0 6-180,-1-7-90,0 5 0,0-5 89,0 1-89,0 1 90,0 1-90,0-1-90,1 1 90,-1 0 0,0 0-90,1-1 90,-1 1 0,1-1 0,0 0 0,0 0 90,-1 0-90,1 1 0,0-1-90,0-1 90,-1 1-90,1-2 90,-1 1 0,1 6 0,-1-6 0,0 6-90,0-8 89,0 0-89,0-1 0,-1 1 90,1-1-90,-1 0 0,1-1 90,-1 1-180,0 3 90,-1 1 0,0 4 0,-1-2 90,1-2-90,-2-2 90,1-1 90,-1-1 0,-1 0 0,0-2-90,-2-1 0,-1 0 0,-4-2 0,-1-1-90,0-1 0,0-2 0,3-2 90,-1 1-90,-2-1 0,-1-1 90,-1 1-90,-1 0 0,-1 0 0,0 0 0,-1 1 0,0-1 90,-2 1-90,0 1 0,-1-1 90,-1 1-90,0 0 0,-1 0 0,1-1 0,0 1 90,1 0-180,1 1 180,1-1-90,1-1 0,1 1 0,1 0 0,-8 1 89,7-1-268,-4 2 269,8-3-90,1 1 0,1 0 0,0-1 0,-3 2 0,1-1-270,-3 1-630,3-1-2248,1-1-360,2-3 3508,2-5 0,3 2 0,4-2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30.911"/>
    </inkml:context>
    <inkml:brush xml:id="br0">
      <inkml:brushProperty name="width" value="0.08571" units="cm"/>
      <inkml:brushProperty name="height" value="0.08571" units="cm"/>
      <inkml:brushProperty name="color" value="#E71224"/>
    </inkml:brush>
  </inkml:definitions>
  <inkml:trace contextRef="#ctx0" brushRef="#br0">32 2175 12480,'-19'2'2428,"7"-5"-2338,12-5-90,7-4 90,0 4-90,1 0 90,-1 2 0,1 0-3392,0-1 3392,1-1 0,1 0 180,6-4-90,-2 1 0,12-8-90,-9 7 0,6-5 3392,-6 6-3482,0-1 90,0 0 0,1 1-1,1-2-89,1 1 180,1-2-90,10-5 0,-7 4 0,8-5 0,-10 7-90,0-1 90,-1 0 0,1 0 0,-1 0-90,0 0 90,-1 0 0,1-1-90,-2 1 90,1-2-90,0 0-3302,-1 0 3302,1-1 0,-1-1 90,0 0 0,1-1-90,-1 1 90,0-1-90,0 1 90,-1-1-90,1 1 90,6-8-90,-5 6 89,5-6-89,-9 10 0,0-1 0,-1 1 3482,8-8-3482,-6 5 0,6-5 0,-7 6 90,0 0-90,0-1 90,1 0-90,-1 0 0,0 0 90,0-1-90,0 1 90,0 0 0,0 1 0,-1 1 0,6-5 0,-5 6 0,4-6-90,-7 8 0,1 0 90,-1 0-90,1 1 90,-1 0-90,0-1 0,1 2 0,0-1 0,0 0 90,1 1-90,-1-1 0,8-5 0,-5 4 0,5-5 0,-6 6 0,0 0 0,-1 0 0,1-1 0,0 0 0,0 0 0,-1 0 0,2-2 0,-1 1 0,0 0 90,-1 0-90,6-6 90,-6 6-90,4-6 0,-6 7 270,5-6-180,-6 5-1,4-3-89,-5 6 90,0 0 0,0-1-90,1 1 0,0-2 90,1 2-90,0-1-3482,0 0 3572,0 0-1068,0 1 1068,0-1 0,6-4-90,-5 4 0,4-4 0,-7 6 90,0 0-90,1 1 2907,-1-1-2817,0 1 1373,-1-1-1463,1 1 0,-1-1 0,1 1 90,-1 0-90,0 0-90,1 0 90,-1-1 0,5-4 0,-4 4 0,5-3 0,-6 4 90,1-1-180,0 1 180,0 0-180,0 0 180,5-5 0,-3 4-180,3-3 270,-6 5-180,1 0 90,-1 0 90,0 1-180,-1-1 90,1 1-90,-1 1 90,-1-1 0,0 1 0,3-3-90,-3 3 0,2-3-90,-3 3-810,1-2-809,-1-2-989,0-1 899,-7 0-5397,-8 3 7196,-4 3 0,-9 2 0,1 2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32.639"/>
    </inkml:context>
    <inkml:brush xml:id="br0">
      <inkml:brushProperty name="width" value="0.08571" units="cm"/>
      <inkml:brushProperty name="height" value="0.08571" units="cm"/>
      <inkml:brushProperty name="color" value="#E71224"/>
    </inkml:brush>
  </inkml:definitions>
  <inkml:trace contextRef="#ctx0" brushRef="#br0">859 0 11760,'1'7'360,"1"-5"-270,-10 26 0,4-14 0,1-4 0,0 1 0,0 0 0,0 1 0,0 1 0,0 0 0,-2 8 0,2-5-90,-1 6 90,1-7-1,1 0-89,-1 0 0,1 1 0,-1 0 90,1-1-90,0 1 0,0 0 90,0-1-90,0 1 0,0-1 0,0 0 90,0-1-90,0-1 0,-1 0 90,1 0 90,0-1 90,-2 5-180,1-4 0,0 3 0,0-6 0,0 0 90,-2 3 90,-1 0-181,-2 2-89,0-5 270,-8 4-270,6-8 90,-7 3 0,5-4 0,-1-1-90,-1 0 90,0-1 0,-9 1-90,6-1 90,-6 1 0,-8-1-90,11-1 0,-11 2 90,15-3-90,0 1 0,0-1 0,0 1 0,0-1 0,-1 1 90,1 0-90,-1 0 0,-7 0 90,-10 2 0,6-1 0,-11 1 0,21-2-90,-6 1 90,9-1-90,0-1 90,1 1 0,-4 0-90,4-1 0,-3 1 89,6-1-89,-4 0 90,1 1-269,-3-1-991,1 0-3417,3-1 4587,1-2 0,6 1 0,3-1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38.524"/>
    </inkml:context>
    <inkml:brush xml:id="br0">
      <inkml:brushProperty name="width" value="0.08571" units="cm"/>
      <inkml:brushProperty name="height" value="0.08571" units="cm"/>
      <inkml:brushProperty name="color" value="#E71224"/>
    </inkml:brush>
  </inkml:definitions>
  <inkml:trace contextRef="#ctx0" brushRef="#br0">0 839 11311,'5'-18'1349,"0"2"-1169,-1 5 0,2 0-1,-1 0 1,1-1-90,1-1-90,-1 1 90,0 1-90,-1 3 0,0-1 90,0 0-90,0-1 0,0 0 90,1-1-90,0-1 90,1-1-90,-1 1 0,0-2 0,1 1 0,0-1 90,0 1-90,0-1 0,-1 0 0,1 0 0,0 0 90,0 0-90,0 0 0,0 0 0,0 1 90,-1-1-90,2 1 90,-1-1-90,0 1 0,0 0 0,1 1 90,0-1-90,0 0 0,0 0 0,1 1 0,0 0 0,0 0 90,0 0-90,0 0 90,-1 0-90,1 1 0,-1-1 0,3-4 0,-2 5 90,2-5-90,-3 6 0,0 0 0,-1 1 0,0 0 0,-1 1 0,1 0 0,-1 0 90,0 0-90,0 1 90,1-3-90,1 0 0,1-2 0,0 1 90,0 0-90,-1 2-90,-1 0 180,0 1-1,0 0 1,0 0 180,-2 0 0,1 1-90,0 0-8545,-1-1 8365,-7 6 0,3-1 0,-6 5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40.276"/>
    </inkml:context>
    <inkml:brush xml:id="br0">
      <inkml:brushProperty name="width" value="0.08571" units="cm"/>
      <inkml:brushProperty name="height" value="0.08571" units="cm"/>
      <inkml:brushProperty name="color" value="#E71224"/>
    </inkml:brush>
  </inkml:definitions>
  <inkml:trace contextRef="#ctx0" brushRef="#br0">1 969 11490,'15'-16'450,"-1"2"-180,-7 6-180,0 0 0,0-1 0,0-1 0,2-1 0,0-1-90,-1 2 90,-1 0 0,-1 2-90,1 0 90,-1-1 0,2 0 0,0-1-1,0 0 1,0 0 0,1-1 0,0 1-90,0-1 90,0 0-90,1 1 90,0-1 0,-1 0 90,1 1-90,-1 0 0,-1 0-90,1 0 90,0 0 0,-1 1-90,1-2 0,0 2 90,0-2-90,0 2-3302,0-1 3302,0 0-182,4-3 182,-2 2 0,3-2 0,-4 3 0,0 1 90,1 0-90,-1 0 0,0 0 89,0 0 1,0 0-90,0 1 90,0 0 3302,2-2-3302,-3 2 182,3-1-272,-5 3 90,1-1-90,-2 1 0,1 0 90,0 0-90,0 0 0,-1 0 0,1 0 0,0 0 0,0 0 0,1 0 0,0 0 0,-1-1 0,1 1 0,0 0-90,0-1 180,1 1-180,0-2 180,1 1-180,0 0 180,1-1-90,-1 1 90,0-1-90,0 1 90,0 0 0,-1 0 0,-1 1-90,1 1 90,-2-1-90,1 0 90,0 0-90,0 0 90,-1 0-90,0 0 0,1 0 0,-1 0 90,4-2-90,-3 1 0,4-2 0,-4 2 0,-1 1 0,5-2 0,-4 2 0,3-2-90,0 0 180,-3 2-90,3-2 0,-4 2 180,4-1 0,-1-1 0,2-1-90,-1 0-90,-2 1 90,0 1-90,0-2 0,-1 1 0,0 1 0,0-1 89,-2 1-178,1-1 178,-1 0-89,1-1 0,-2 1-89,1 1-1,-2-1 90,5 3 0,-2 4 0,4 3 0,0 2 0,3 1 0,-2 0 0,0-1 0,-2-1 0,-1 1 0,1-1 0,10 5 0,-8-4 0,11 6 0,-10-5 0,4 2 0,-3-1 90,-1-1-180,-2 0 90,0-1 0,-1 1 0,0-1 90,0 1-90,1-1 0,-1 0 0,1-1 0,-1 1 0,0-1 0,1 1-540,-1 0-5307,1 1 5847,-7 2 0,-1-3 0,-4 1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41.152"/>
    </inkml:context>
    <inkml:brush xml:id="br0">
      <inkml:brushProperty name="width" value="0.08571" units="cm"/>
      <inkml:brushProperty name="height" value="0.08571" units="cm"/>
      <inkml:brushProperty name="color" value="#E71224"/>
    </inkml:brush>
  </inkml:definitions>
  <inkml:trace contextRef="#ctx0" brushRef="#br0">178 0 12030,'0'20'540,"0"0"-450,-1-7 0,-1 1 90,1-2-90,-2 2-90,1 1 179,-1 1-89,-1 1 90,0 2 0,0 1 0,-1 1-90,0 1 90,0 0-90,0 0-3392,-1 0 3392,1 0 0,0 0 0,0-1 0,0 1 0,0-1 89,0 0-89,0 0 3392,1-2-3392,-1 0 0,1-1-90,0-1 90,0 0 90,-1 0-90,1-1 0,-1 0-90,1 0 90,-1-1-90,1-2 90,0 1 0,0-2 0,1-1 0,-1 1 0,1-2 0,0 0 90,-1 2-180,0-1 90,0 2-1080,1-2 990,-1-1 0,2-3 0,0-3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8.980"/>
    </inkml:context>
    <inkml:brush xml:id="br0">
      <inkml:brushProperty name="width" value="0.1" units="cm"/>
      <inkml:brushProperty name="height" value="0.1" units="cm"/>
    </inkml:brush>
  </inkml:definitions>
  <inkml:trace contextRef="#ctx0" brushRef="#br0">201 22 1892 0 0,'7'-8'2313'0'0,"1"-5"3148"0"0,-18 17-5271 0 0,-6 5 37 0 0,1 1 0 0 0,0 1 0 0 0,1 1 0 0 0,-20 20 0 0 0,18-17-1582 0 0,0-1 0 0 0,-33 23 0 0 0,37-32-1483 0 0</inkml:trace>
  <inkml:trace contextRef="#ctx0" brushRef="#br0" timeOffset="1">0 66 828 0 0,'16'-38'6821'0'0,"-16"38"-6779"0"0,1-1-1 0 0,-1 1 0 0 0,0-1 0 0 0,1 1 1 0 0,-1 0-1 0 0,0-1 0 0 0,1 1 1 0 0,-1 0-1 0 0,0 0 0 0 0,1-1 0 0 0,-1 1 1 0 0,1 0-1 0 0,-1 0 0 0 0,1-1 0 0 0,-1 1 1 0 0,0 0-1 0 0,1 0 0 0 0,-1 0 0 0 0,1 0 1 0 0,-1 0-1 0 0,1 0 0 0 0,-1 0 1 0 0,1 0-1 0 0,-1 0 0 0 0,1 0 0 0 0,-1 0 1 0 0,2 0-1 0 0,14 5 430 0 0,-7 0-460 0 0,0 1 0 0 0,0 0 0 0 0,-1 1 0 0 0,0 0 0 0 0,0 0 1 0 0,-1 0-1 0 0,0 1 0 0 0,9 13 0 0 0,-8-10-960 0 0,1-1 1 0 0,0 0-1 0 0,0 0 0 0 0,1-1 0 0 0,13 10 1 0 0,-12-12-332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42.941"/>
    </inkml:context>
    <inkml:brush xml:id="br0">
      <inkml:brushProperty name="width" value="0.08571" units="cm"/>
      <inkml:brushProperty name="height" value="0.08571" units="cm"/>
      <inkml:brushProperty name="color" value="#E71224"/>
    </inkml:brush>
  </inkml:definitions>
  <inkml:trace contextRef="#ctx0" brushRef="#br0">157 1 10591,'-11'24'809,"2"-4"-629,4-5 0,0-2 0,1 1 90,-1 1-90,-1 2 0,0 1 0,0 1 0,0 0 0,1 1-1,-1 0 1,0-1 0,1 1 90,0 0-180,-1-2 90,1 1-90,0-2 0,1 0 0,-2 6 0,1-6-90,0 5-540,-4 13-449,4-14-361,-3 15-2967,5-21 4317,0-2 0,2-6 0,0-2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43.750"/>
    </inkml:context>
    <inkml:brush xml:id="br0">
      <inkml:brushProperty name="width" value="0.08571" units="cm"/>
      <inkml:brushProperty name="height" value="0.08571" units="cm"/>
      <inkml:brushProperty name="color" value="#E71224"/>
    </inkml:brush>
  </inkml:definitions>
  <inkml:trace contextRef="#ctx0" brushRef="#br0">201 28 9332,'-7'-19'1529,"-1"11"-1079,5 11-271,-3 13 91,3-1-90,-2 3 270,-1 4-270,1-3 0,-2 6 90,1-6-1,0 1-89,0 1 0,-1-1 0,1 0 0,0 0 0,-1 0 90,-2 8-90,1-6-90,-2 5-90,3-10 90,2-1-1,-1-1-89,0 0 90,1 0-90,-1-2 0,0 1 0,1-2 90,-2 4-270,1-2-359,0 1-1080,1-2 1619,0-2 0,2-5 0,1-1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45.338"/>
    </inkml:context>
    <inkml:brush xml:id="br0">
      <inkml:brushProperty name="width" value="0.08571" units="cm"/>
      <inkml:brushProperty name="height" value="0.08571" units="cm"/>
      <inkml:brushProperty name="color" value="#E71224"/>
    </inkml:brush>
  </inkml:definitions>
  <inkml:trace contextRef="#ctx0" brushRef="#br0">852 0 8702,'-11'17'630,"1"-4"-540,2-4 90,1-1-91,0 0 91,-1 2-90,0-1 0,-1 2 0,-1 0 0,1 1 0,-2 1 90,2 0-180,-2 1 90,1 0 0,-2 1 90,1 0-180,-1 1 90,1-1-90,0 0 90,0 0 0,1 0 0,-1 0 0,0 0-1,1-1 1,0 0 0,0 0-90,0-2 90,1 1-90,-1 0 90,-1 0-90,1 1 90,-6 5-90,5-6 90,-4 5-90,5-6 90,0 0 90,-1 0-90,1 0-90,0-1 180,-5 5-90,3-3 0,-7 7 0,7-8-90,-2 3 90,4-5-90,0 0 90,1 0-90,-1 0 0,1-1 0,0 0 0,1-1 90,-1 1-90,0-1 0,0 1 90,-1 0-90,1-1 0,-2 1 89,2-1 1,-2 1 0,1-1 0,0 0 0,0 0-90,-1 0 90,2-1-90,-1 0 90,-4 4 0,3-2-90,-3 2 0,4-4 90,1 0-90,-1 0 0,2 0 90,-1 1-90,1-1 90,0-1 0,-2 4 0,2-4 0,-4 5-90,2-3 0,-1 1-90,1-1-6836,1-1 6926,7-7 0,-2 2 0,6-6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46.488"/>
    </inkml:context>
    <inkml:brush xml:id="br0">
      <inkml:brushProperty name="width" value="0.08571" units="cm"/>
      <inkml:brushProperty name="height" value="0.08571" units="cm"/>
      <inkml:brushProperty name="color" value="#E71224"/>
    </inkml:brush>
  </inkml:definitions>
  <inkml:trace contextRef="#ctx0" brushRef="#br0">669 3 8072,'-10'1'2969,"6"-5"-2879,-11 22 179,10-10-179,-1 0 90,0 1-90,0 0 90,-1 0 0,1 1-180,-2 1 90,1-1 0,0 1 0,-1 0-90,0 0 90,0 0 0,0 0-90,0 0 90,0 0-90,-1 0 0,1 0 0,-1 0 90,0 0-90,0 0 0,-1 0 0,0 0 0,0 0-90,0 1 180,0-1-180,0-1 90,-1 1 0,1-1 0,0 0 0,0 0 90,1 0-180,-1-1 90,-3 5 90,3-3-90,-3 2 90,4-4 0,1 0-90,-1 0 90,1 0-90,0-1 0,1 0 0,-1 0 90,1 0-90,0 1 89,-4 4-89,2-2 0,-2 3 90,4-4-90,-1 0 0,1 0 0,-1 0 0,1 0 0,-1 1 90,0-1 90,-3 5-90,3-4 0,-2 3 0,3-4 0,1-1 0,0 0 0,0 0-90,-1 0 90,1 0-90,0 0 90,1-1-90,-1 0 0,0 0 0,1 0 90,-2 2-90,0 0 90,-1 1-90,-1 1 90,1-3-90,-1 2-90,2-2-990,0 0-4946,0 0 6026,0-2 0,2-2 0,2-2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47.377"/>
    </inkml:context>
    <inkml:brush xml:id="br0">
      <inkml:brushProperty name="width" value="0.08571" units="cm"/>
      <inkml:brushProperty name="height" value="0.08571" units="cm"/>
      <inkml:brushProperty name="color" value="#E71224"/>
    </inkml:brush>
  </inkml:definitions>
  <inkml:trace contextRef="#ctx0" brushRef="#br0">1 1 9781,'17'15'450,"0"-1"-450,-7-9 90,2 0-90,-2-1 90,0-1-90,1 1 0,0 0 0,0 0 90,1-1-180,1 2 180,0-1-90,0 1 0,1 0 90,5 1-180,-3-1 180,4 1-180,-6-2 180,-1 1-90,2-1 0,-1 0 0,0 0 0,7 1 90,-5-2-180,6 2 180,-8-3-180,0 1 180,0-1-90,0 0 0,-1 0-90,0 0 180,0 0-180,-1 0 180,1-1-90,3 1-90,-2 1 180,2-1-90,-5 0 0,5 0 0,8 2 0,-4-1 0,6 1-90,-12-1 180,1-1-1529,-3 0 1439,1 0 0,-7-1 0,-1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52.628"/>
    </inkml:context>
    <inkml:brush xml:id="br0">
      <inkml:brushProperty name="width" value="0.08571" units="cm"/>
      <inkml:brushProperty name="height" value="0.08571" units="cm"/>
      <inkml:brushProperty name="color" value="#E71224"/>
    </inkml:brush>
  </inkml:definitions>
  <inkml:trace contextRef="#ctx0" brushRef="#br0">143 325 7263,'-16'15'899,"2"-2"-6379,7-5 6739,-12 21 330,6-8-780,-19 51-629,21-43 0,-7 32-180,15-42 950,-1 5-860,2-6-90,0 1 90,1-1 3302,1 1-3302,-1 1-90,2 0 0,0 0 89,0 1 1,1 0 0,1 0-90,1 2 180,1-1-180,0 0 90,3 0-90,0 1 180,2 0-180,1 0 180,9 10-90,-3-8-90,5 7 90,-4-12 0,1 1 0,2-2 0,2 1-90,2-1 90,2 0-90,2-1 90,1 0 0,1-1 0,17 6-90,-11-6-138,13 5 228,-15-7 0,0-1-90,0-1 90,0 0-90,0-1 90,-2-1-90,2 0 90,-1 0 0,2-1 0,1 0-90,0-1 90,17 4 45,11-3 0,4 1-135,11 2-243,-12-4 1,-6-1 242,-22-5 0,-4 0 0,1 0 90,0 0-90,-1-1 0,-1 0 0,0-1 215,0 0-125,0 0-90,-1-1 0,1 0 677,0-1-677,0 0 0,1 0 90,0 0-90,2-1 0,21-1 0,-14-1-288,18 0 288,-21 0 0,0 0-161,0-1 161,-2 0 0,-2-1 0,1 0 0,-3-1 0,1-1 0,-3 1 0,-1-1 0,-1 0 90,13-5-90,-12 2 0,9-3 90,-15 3-90,-2 1 461,-3-2-461,-1 1 257,-3-1-257,-1 0 0,-2 0 90,-1-2-90,3-7-90,-5 5 180,2-6-90,-7 7 0,-1-1 0,0 1 0,-2 0 0,0 0 90,0 0-90,-1 0 0,0 0 0,-1 1 0,0-1 0,0-5 0,-1 5 0,1-5 0,-1 5 0,-1 1 0,0-1 0,0 1 0,0-2 0,-2 0-90,1-1 90,-2 1 0,0-1 0,-1 0 0,-2 0 0,-3-8 0,1 5-90,-3-5 90,3 8 0,1 2 0,-1 0 0,1 0 0,0 2 0,-1-2 0,1 2 0,-1 0 0,1 0 0,-4-6-90,3 6 180,-4-5-180,4 7 90,0-1 0,-1 0 0,-1 0 0,-2-2 0,0 2-89,-2-2 89,-1 1 0,-1-1 0,-9-5 0,4 3-90,-6-4 180,8 7-180,1 1 180,0 0-180,-1 1 180,1-1-180,-1 1 180,0 0-180,0 0 180,0 1-180,0-1 180,-1 1-180,-8-4 180,6 3-90,-8-3 0,8 4 0,0 0 0,-2 0 0,0 0 0,-1 0 0,0 0 89,0 1-178,-2-1 89,-14-4 0,7 2 0,-9-2 0,9 3-90,2 1 0,-2-1 90,3 2-90,-2-1 90,3 2 0,-1 0-90,1 0 90,0 1 0,0 0 0,-9-2 0,9 3 0,-8-2 0,14 4 0,-1-1 0,1 2 0,-1-1 0,1 1 0,-1-1-90,0 1 180,-1 1-180,0-1 90,0 1 0,-1 0 0,-13 1-90,10-1 90,-11 1 0,13 2 0,0-2 0,-1 2 0,1 0 90,-3 0-90,1 0 0,-3 1 0,1 0 0,1-1 0,-11 2 0,11 0 0,-8 0 0,12-1 0,1 1 0,0 0 0,1-1 0,1 1 0,0-1 0,2 1 0,1 0-180,1-1-90,-6 2 0,6-1-90,-6 1-89,10-1-181,-1-1-90,0 1-269,1 1-540,0 0-90,0 0 1619,1 0 0,-3 0 0,0 1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53.816"/>
    </inkml:context>
    <inkml:brush xml:id="br0">
      <inkml:brushProperty name="width" value="0.08571" units="cm"/>
      <inkml:brushProperty name="height" value="0.08571" units="cm"/>
      <inkml:brushProperty name="color" value="#E71224"/>
    </inkml:brush>
  </inkml:definitions>
  <inkml:trace contextRef="#ctx0" brushRef="#br0">68 21 9062,'-20'-5'3778,"-1"0"-2699,8 2 720,-1-1-1619,14 1 90,6 3 180,14 0-181,22 4 1,-5-1-235,17 2 145,-11-2 0,0 0 0,-2 0-90,-1 0 90,-3-1-90,-1-1 0,-1 0 0,-4-1-90,-1 0 90,-3-1 0,-1 0-90,-4 0 90,-1-1-90,-2 0 0,-2 0 89,-2 0-268,-2 1-91,-1-1-485,-1 0-864,3 0-630,-2 0-1169,3 0 3418,-1 1 0,-7 0 0,0 2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54.186"/>
    </inkml:context>
    <inkml:brush xml:id="br0">
      <inkml:brushProperty name="width" value="0.08571" units="cm"/>
      <inkml:brushProperty name="height" value="0.08571" units="cm"/>
      <inkml:brushProperty name="color" value="#E71224"/>
    </inkml:brush>
  </inkml:definitions>
  <inkml:trace contextRef="#ctx0" brushRef="#br0">8 35 14459,'-7'-12'1619,"8"4"-1439,15 5 0,5 3 0,-3 0-1,2 0 1,3 1-90,-1-1 90,1 1-90,0-1 0,-2 0 0,0 0-90,-2-1 90,-1 1 0,-2-1-90,-2 1 90,-2-1-180,4 0-450,-1 0-449,2-1-1620,-3 0 2609,-1-1 0,-6 2 0,0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8:55.119"/>
    </inkml:context>
    <inkml:brush xml:id="br0">
      <inkml:brushProperty name="width" value="0.08571" units="cm"/>
      <inkml:brushProperty name="height" value="0.08571" units="cm"/>
      <inkml:brushProperty name="color" value="#E71224"/>
    </inkml:brush>
  </inkml:definitions>
  <inkml:trace contextRef="#ctx0" brushRef="#br0">720 269 7803,'-13'-18'1259,"1"3"-899,6 6-91,0 1 1,1 0-90,-1 0 90,1-1-180,0 1 90,0 0-90,0 0 0,0 0 90,0 0-180,-2-2 0,1 2 0,-2-2 0,1 3 90,0 0-90,-2 1 0,0 0 0,-2-1 0,0 2 0,-1-1 0,-1 2 0,0 0 0,-1 0 0,-1 1 0,0 0 90,1 2-90,-1 0 90,0 1-90,0 0 89,0 1 1,-1 2 0,-1 0 0,0 1 0,0 1 0,-2 1 0,1 2 0,-1 0 90,-8 7-90,7-3-90,-7 6 90,9-4-90,-1 1 90,2 1 0,0 1 0,1 0 0,1 1 0,1 0 0,1 0 0,-4 10 0,4-7-1,-2 8-89,6-9 90,1 1 0,-1 10 0,3-6-90,0 6 90,4-1-90,2-7 90,3 7 90,1-8-90,2-1 90,4 2-90,0-2 90,3 2-90,1-3 90,1 0-90,1-3 89,1-2 91,-1-1-90,2-2 0,0-1 0,2-2 0,1-2 0,1-2 180,1-1-91,0-2 1,2-3-90,2-1 0,0-3 0,1-3 0,2-3 0,-1-3-90,2-3 0,-3-2 0,0-2 90,-3-2-91,-1-2-89,-2-1 90,-2-2-90,-3 1 0,-3-2 0,-3 1 0,-2-1 0,-4 0 0,-2 0 0,-4-1 0,-2-2-269,-12-19-300,1 12 120,-9-13-91,2 17-180,-3 2-1438,-17-9 718,7 12-808,-14-5-4164,9 15 6412,-3 4 0,-3 2 0,0 2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6:04:06.201"/>
    </inkml:context>
    <inkml:brush xml:id="br0">
      <inkml:brushProperty name="width" value="0.08571" units="cm"/>
      <inkml:brushProperty name="height" value="0.08571" units="cm"/>
    </inkml:brush>
  </inkml:definitions>
  <inkml:trace contextRef="#ctx0" brushRef="#br0">84 1 7533,'-18'2'5936,"-13"1"-4407,14-1-1079,0 1 0,19-1-90,12 0 179,4-2-269,26 0-90,-3 0 0,19 0-90,-10 1-586,2 0 316,1-1-180,0 1-179,-2-1-271,-1 1-269,-6-1-285,-3 1-974,-7-1-1260,-2 0 3598,-4-1 0,0 0 0,-1-1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9.384"/>
    </inkml:context>
    <inkml:brush xml:id="br0">
      <inkml:brushProperty name="width" value="0.1" units="cm"/>
      <inkml:brushProperty name="height" value="0.1" units="cm"/>
    </inkml:brush>
  </inkml:definitions>
  <inkml:trace contextRef="#ctx0" brushRef="#br0">0 18 1528 0 0,'2'-17'5576'0'0,"-3"22"-4694"0"0,1-4-833 0 0,0 1 1 0 0,0 0-1 0 0,-1-1 1 0 0,2 1-1 0 0,-1-1 0 0 0,0 1 1 0 0,0 0-1 0 0,0-1 0 0 0,1 1 1 0 0,-1-1-1 0 0,1 1 0 0 0,0-1 1 0 0,-1 1-1 0 0,1-1 1 0 0,1 3-1 0 0,16 22 269 0 0,-14-22-248 0 0,-2-1-97 0 0,1 0 1 0 0,0 0 0 0 0,-1 0-1 0 0,1 0 1 0 0,1 0 0 0 0,-1-1-1 0 0,0 1 1 0 0,1-1 0 0 0,-1 0-1 0 0,1 0 1 0 0,0 0 0 0 0,-1 0-1 0 0,1-1 1 0 0,0 0 0 0 0,0 0-1 0 0,0 0 1 0 0,0 0 0 0 0,0 0 0 0 0,0-1-1 0 0,1 0 1 0 0,-1 0 0 0 0,0 0-1 0 0,0 0 1 0 0,0-1 0 0 0,0 1-1 0 0,0-1 1 0 0,0 0 0 0 0,5-2-1 0 0,2-1 94 0 0,0-1-1 0 0,0-1 0 0 0,0 1 0 0 0,-1-2 0 0 0,1 1 0 0 0,-2-2 0 0 0,1 1 0 0 0,12-13 0 0 0,-18 15 205 0 0,14-11 760 0 0,-17 16-993 0 0,-1 0 0 0 0,1-1-1 0 0,0 1 1 0 0,-1-1 0 0 0,1 1 0 0 0,0 0-1 0 0,0-1 1 0 0,-1 1 0 0 0,1 0-1 0 0,0 0 1 0 0,0 0 0 0 0,0-1-1 0 0,0 1 1 0 0,-1 0 0 0 0,1 0-1 0 0,0 0 1 0 0,0 1 0 0 0,0-1 0 0 0,-1 0-1 0 0,1 0 1 0 0,0 0 0 0 0,1 1-1 0 0,-1 0-20 0 0,0 0 0 0 0,-1 1 0 0 0,1-1 0 0 0,-1 0 0 0 0,1 0 0 0 0,-1 0 0 0 0,0 1 0 0 0,0-1 0 0 0,1 0-1 0 0,-1 1 1 0 0,0-1 0 0 0,0 0 0 0 0,0 1 0 0 0,0-1 0 0 0,-1 3 0 0 0,1-1 32 0 0,0 51 5 0 0,-3 96 120 0 0,0-127-2242 0 0,0-1 0 0 0,-10 32 1 0 0,6-36-1038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6:04:06.955"/>
    </inkml:context>
    <inkml:brush xml:id="br0">
      <inkml:brushProperty name="width" value="0.08571" units="cm"/>
      <inkml:brushProperty name="height" value="0.08571" units="cm"/>
    </inkml:brush>
  </inkml:definitions>
  <inkml:trace contextRef="#ctx0" brushRef="#br0">1 1 14639,'9'14'2248,"3"-1"-1618,3-9-180,8 1-1,6-2-89,8 1 0,7 0-3482,5-2 3302,5 0-90,1 0-1513,2-1 1513,1 0-90,-1-1-360,22 0 0,-21 0-905,12 0 635,-28 0-180,-5 0 2239,-5 0-2598,-2 0 1826,-6 0-3266,-3-1-1439,-3 1 4048,-3-1 0,-6 0 0,-3 1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6:04:08.037"/>
    </inkml:context>
    <inkml:brush xml:id="br0">
      <inkml:brushProperty name="width" value="0.08571" units="cm"/>
      <inkml:brushProperty name="height" value="0.08571" units="cm"/>
    </inkml:brush>
  </inkml:definitions>
  <inkml:trace contextRef="#ctx0" brushRef="#br0">12 4 12120,'-11'-4'6027,"16"4"-5758,17 3-89,15 5 0,-1 1-180,5 1 0,23 7-360,7 0-268,0 1 268,-5-3-180,-22-5-89,-2-2-91,-3-1-3543,-4-1 3094,-4-1-2159,7 1 270,-10-1 3118,4 0 0,-9-3 0,-1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6:04:08.360"/>
    </inkml:context>
    <inkml:brush xml:id="br0">
      <inkml:brushProperty name="width" value="0.08571" units="cm"/>
      <inkml:brushProperty name="height" value="0.08571" units="cm"/>
    </inkml:brush>
  </inkml:definitions>
  <inkml:trace contextRef="#ctx0" brushRef="#br0">1 15 12570,'21'-7'1079,"-1"1"-809,-5 5-90,2 1-90,3 1 0,2 0 90,1-1-180,2 1 90,-1 0-180,0-1-90,-2 0-180,-2 0-270,-1 0-359,-1-1-1170,-2 1 2159,-3-2 0,-6 1 0,-1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08.806"/>
    </inkml:context>
    <inkml:brush xml:id="br0">
      <inkml:brushProperty name="width" value="0.08571" units="cm"/>
      <inkml:brushProperty name="height" value="0.08571" units="cm"/>
      <inkml:brushProperty name="color" value="#E71224"/>
    </inkml:brush>
  </inkml:definitions>
  <inkml:trace contextRef="#ctx0" brushRef="#br0">797 105 9242,'7'-15'629,"-2"2"-539,-11 5 0,-1 1-180,0 0 180,-2 0-180,0 2 90,-1-1 90,-1 2-180,1 0 90,0 1 0,0 1 0,0 0 0,-1 0 90,0-1-90,-1 1 90,-1 1 0,0-2-90,0 2 90,0 0 0,0-1 0,0 1-90,0-1 90,0 1-90,0 0 0,1-1 0,0 2 0,-1 0 0,-2 1 0,0 0 0,-1 1 90,-1 0 0,0 1 0,1-1 0,1 1 0,0-1 0,1 1-90,2 0 0,0 1 90,0 0 0,0 0-1,0 2-89,0 1 90,1 1 0,-2 2 0,3-2-90,-1 3 90,4-4-90,-2 2 90,4-2 0,-1 0 90,0 1-90,0 0 0,-1 0-90,1 1 90,-1-1-90,1 1 0,0 0 0,0 1 90,1-2-90,-1 2 0,0-1 0,0 1 0,1 0 0,0-1 90,-1 2-180,0-1 180,0 1-90,0 1 90,1-1-90,-2 2 90,1-1-90,0 0 90,0 1-90,0-1 90,0 1-90,0 0 90,1-1-90,0 1 90,0 0-1,0 0 1,0 0-90,-1 6 90,2-4-90,-2 4 90,3-6-90,-1 1 90,1-1 0,0 1-90,1-1 90,0 0-90,-1 0 90,1 0-90,0 1 90,0-1 90,0 7-90,0-5-90,0 5 90,0-6 0,0 1-90,1-1 90,0 1 0,0 0 0,1 1 0,-1 0 0,1 0-1,-1 1-89,1 0 90,1 7-90,-1-7 90,2 7 0,0-7 90,-1-1-90,2 1 0,0-1-90,0 0 90,0-1 0,1 0-90,0 0 90,3 7-90,-2-5 90,3 4-90,-2-7 0,1 0 90,0-1-90,0 0 90,1 0 0,1-1 0,0 0 0,2-2-90,0 1 90,0-2 0,8 4 0,-4-4-90,6 2 0,-5-4 89,7 2-89,-3-3 0,4 1 0,-7-2 0,0-2 0,0 0 0,1 0 0,-1-1 0,1 1 90,0-2-90,0 0 0,0 1 0,0-2 0,0 1 0,-1-1 0,0-1 0,0 1 0,0-1 0,0 0 0,-1 0 0,0-1 0,6-1 90,-5 0-90,5-1 90,-8 1 90,0-1-90,1 1 0,-2-1 0,1-1 0,0 0-90,-1-1 90,0 1 0,0-1 0,6-4 0,-5 2-90,3-2 90,-4 2-90,-1 0 0,0 0 0,1-1 90,-2 0-90,1 0 0,0 0 0,0-1 90,14-14-90,-11 10 180,11-11-91,-15 13 1,-1 1 0,0-1-90,0-1 90,-1 1-90,0-2 90,1 0-90,-1-1 0,0-1 0,3-8 0,-3 6 0,2-5 0,-5 7 0,1 0 0,-1 0 0,-1 0 0,1 0 0,-2 0 0,1 0 0,-1 0 0,0-1 0,-1 1 0,0-1 0,-1 0 0,0 0 0,0-1 0,-1 1 0,0-1 0,-1 0 0,0 1 0,0-1 0,-1 1 0,-1 0 0,0 0 90,0 0-180,0 0 180,-1 1-90,0 0 0,-1 0 0,0 0 0,0 1 0,0-1 90,-1 1-90,0 1 0,0-1 0,-3-5 0,1 5 0,-2-5 0,0 2 0,1 4 0,-3-4 0,3 6 0,1 1 0,-1 0 0,-1 0 0,1 0-90,-1 1 90,1 1 0,-5-4 0,3 3 0,-3-3 0,4 5 0,-1 0 0,0 1 0,0 0 0,-1 0 0,0 1 0,-1 0 0,0 1 0,1 0 0,-2 0 0,2 1 0,-1-1 0,1 2-180,-5-2 90,4 2-90,-3-1 1,4 2-91,1 0-450,-1 0-269,-3 0-271,-1 0-359,-4 0-539,2 3-1710,0 2 3868,1 3 0,7-2 0,2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10.462"/>
    </inkml:context>
    <inkml:brush xml:id="br0">
      <inkml:brushProperty name="width" value="0.08571" units="cm"/>
      <inkml:brushProperty name="height" value="0.08571" units="cm"/>
      <inkml:brushProperty name="color" value="#E71224"/>
    </inkml:brush>
  </inkml:definitions>
  <inkml:trace contextRef="#ctx0" brushRef="#br0">1 55 6633,'33'-6'810,"0"0"-720,-1 0-90,-1 0-360,28-3-540,9 1 900,-2 0 0,-2 4 0,-29 3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11.753"/>
    </inkml:context>
    <inkml:brush xml:id="br0">
      <inkml:brushProperty name="width" value="0.08571" units="cm"/>
      <inkml:brushProperty name="height" value="0.08571" units="cm"/>
      <inkml:brushProperty name="color" value="#E71224"/>
    </inkml:brush>
  </inkml:definitions>
  <inkml:trace contextRef="#ctx0" brushRef="#br0">206 72 7892,'-18'-3'1260,"0"1"-990,3 3-90,0 3-91,-2 3 1,4-1 90,1 2-90,2-1 0,1 1 0,0 2 0,0-1 90,0 2-90,1 0 0,0 1 90,1 1-90,1-1 90,0 1-90,1 1 89,0-1 1,2 0-90,1 1 0,1-2 180,0 1-180,2-1 90,1 2-90,2-1 90,1 0-90,1 1 0,2-2 0,1 0 0,2 0 0,2 0-90,2-1 90,1-1-90,1-1 89,2-1 1,0 0-90,1-2 90,0-1 0,0-1 180,-1-1-180,0-2 180,-1 0 0,9-3-90,-7-1 0,6-3-1,-9-1 91,1-2-90,-2-2 0,-1-2 0,-2-2 0,-1-1 0,0-12-90,-5 6 0,-1-9-90,-5 9 90,-3-1-90,-3-2-90,-3-1-90,-3 0-180,-3 2-360,-2 0-89,-2 3-181,-4-1-359,-1 4-630,-3 1 1979,-14-1 0,6 5 0,-11-2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06.316"/>
    </inkml:context>
    <inkml:brush xml:id="br0">
      <inkml:brushProperty name="width" value="0.08571" units="cm"/>
      <inkml:brushProperty name="height" value="0.08571" units="cm"/>
      <inkml:brushProperty name="color" value="#E71224"/>
    </inkml:brush>
  </inkml:definitions>
  <inkml:trace contextRef="#ctx0" brushRef="#br0">1 14 8072,'14'-8'1709,"-1"3"-1529,37 4-90,-5 3 0,14 0-45,-10 0 0,4 0-3032,34 2 2987,-27-2 0,1 1 0,30 1-823,-14 0 0,2 0 823,-18-1 0,0 0-463,25 2 1,-2-1 462,-28-1 0,-3-1 0,-1 1 0,0-1-624,42 3 624,-2-2 0,-4 0 90,-5 0-90,-6-2 0,-12 0 0,-7 1 180,-13-2 1627,-8 1-1358,4 0 1553,-15-1-1822,5 0 1645,-15 0-1555,0 0-261,-3-2-3517,-9 5 3508,-6 4 0,-9 4 0,-1 2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31.969"/>
    </inkml:context>
    <inkml:brush xml:id="br0">
      <inkml:brushProperty name="width" value="0.08571" units="cm"/>
      <inkml:brushProperty name="height" value="0.08571" units="cm"/>
      <inkml:brushProperty name="color" value="#E71224"/>
    </inkml:brush>
  </inkml:definitions>
  <inkml:trace contextRef="#ctx0" brushRef="#br0">1 145 6543,'31'-24'630,"0"1"-6380,-2 1 5750,-2 2 959,-2 3-959,4 0 0,-6 7 0,5-2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44.403"/>
    </inkml:context>
    <inkml:brush xml:id="br0">
      <inkml:brushProperty name="width" value="0.08571" units="cm"/>
      <inkml:brushProperty name="height" value="0.08571" units="cm"/>
      <inkml:brushProperty name="color" value="#E71224"/>
    </inkml:brush>
  </inkml:definitions>
  <inkml:trace contextRef="#ctx0" brushRef="#br0">676 98 8612,'-24'-15'450,"1"3"-6021,7 7 6021,-17-6 1049,12 3-1229,-18-7-90,24 9-90,-5-3 769,10 4-859,0 1-90,-1-1 0,0 2 3572,-3 3-3482,4 4 90,0 5 0,3 3 90,-3 5 0,-2 8 0,-2 6 90,-2 8-90,-3 7-473,-2 6 473,-3 7-1,0 5 1,-1 3 0,0 6-90,0 3 0,1 3 0,8-20 0,1 0-992,-8 34 947,9-32 0,1-1-45,-2 26 90,2-1-1692,2 1 1602,1 0 0,2-2 90,1-2-90,2-2 0,1-4 180,0-7-90,2-5-445,0-6 535,2-3 126,0-3-37,2 15-89,0-19-90,1 9 0,-1-25 709,3 8-799,-2-13 90,2 5-90,-3-15 90,2-1 1596,0-1-1596,1-3 518,1-1-608,2-3 23,0-2-383,2-1-90,2-2-359,0-2-91,0-1-1079,2-1-449,0 0 2428,0-2 0,-6 2 0,-1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02.625"/>
    </inkml:context>
    <inkml:brush xml:id="br0">
      <inkml:brushProperty name="width" value="0.08571" units="cm"/>
      <inkml:brushProperty name="height" value="0.08571" units="cm"/>
      <inkml:brushProperty name="color" value="#E71224"/>
    </inkml:brush>
  </inkml:definitions>
  <inkml:trace contextRef="#ctx0" brushRef="#br0">4 1 5914,'-2'13'0,"1"-2"0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9.809"/>
    </inkml:context>
    <inkml:brush xml:id="br0">
      <inkml:brushProperty name="width" value="0.1" units="cm"/>
      <inkml:brushProperty name="height" value="0.1" units="cm"/>
    </inkml:brush>
  </inkml:definitions>
  <inkml:trace contextRef="#ctx0" brushRef="#br0">324 8 64 0 0,'0'0'1912'0'0,"-17"-2"2629"0"0,32-2-3661 0 0,16 2-592 0 0,-10 4-52 0 0,3-1-60 0 0,0 1-236 0 0,2 1-236 0 0,3 0-212 0 0,0 1-288 0 0,-3 0-293 0 0,-4 1-603 0 0,-1 1 440 0 0</inkml:trace>
  <inkml:trace contextRef="#ctx0" brushRef="#br0" timeOffset="1">83 214 2012 0 0,'-7'1'669'0'0,"-15"2"2845"0"0,-31 2-1 0 0,118-13-1873 0 0,346 8-1314 0 0,-187 2-4687 0 0,-188-2 2090 0 0,-4-2-367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02.958"/>
    </inkml:context>
    <inkml:brush xml:id="br0">
      <inkml:brushProperty name="width" value="0.08571" units="cm"/>
      <inkml:brushProperty name="height" value="0.08571" units="cm"/>
      <inkml:brushProperty name="color" value="#E71224"/>
    </inkml:brush>
  </inkml:definitions>
  <inkml:trace contextRef="#ctx0" brushRef="#br0">45 16 10321,'-17'-5'4677,"-1"-1"-3867,8 3-540,14 1-270,21 4-90,6 2 0,15 2-180,-14 0 0,2 0 0,-1 0-179,0-1 89,-1 1-90,-1-1 90,-3 0 1,-2-1-91,-4 0 0,-2-1 0,-4 0-89,-1-1-721,-1 0 1260,-2 0 0,-5-1 0,-1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2.174"/>
    </inkml:context>
    <inkml:brush xml:id="br0">
      <inkml:brushProperty name="width" value="0.08571" units="cm"/>
      <inkml:brushProperty name="height" value="0.08571" units="cm"/>
      <inkml:brushProperty name="color" value="#E71224"/>
    </inkml:brush>
  </inkml:definitions>
  <inkml:trace contextRef="#ctx0" brushRef="#br0">30 19 7892,'-15'-6'2339,"0"1"-2069,15 1 0,3 2-90,11 1 0,4 1 0,-2 0-1,3 1-89,-5-1 0,1 1 0,2 0 0,2 1 0,2-1 0,1 1 0,2 0-90,1 1 90,1-1-90,0 1 90,1 0-90,0 0 0,-1 0 0,1-1 90,-2 1-90,0 0 0,0 0 0,-1-1 0,8 1 90,-8 0-90,6-1 0,-11-1 0,-1 0 0,0-1 0,-3 1 90,0 0-180,2 0-900,-1-1 990,1-1 0,-8 1 0,-4-1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4.326"/>
    </inkml:context>
    <inkml:brush xml:id="br0">
      <inkml:brushProperty name="width" value="0.08571" units="cm"/>
      <inkml:brushProperty name="height" value="0.08571" units="cm"/>
      <inkml:brushProperty name="color" value="#E71224"/>
    </inkml:brush>
  </inkml:definitions>
  <inkml:trace contextRef="#ctx0" brushRef="#br0">174 1 7173,'-22'-1'4048,"4"2"-3869,8 5-89,5 5 90,2 2-180,1 2 180,-1 0-90,1 5-40,-3 16 130,-2 15 0,-4 23-90,2-8 90,-1 2-90,3-17 89,-4 25-89,3-16 0,-2 19-654,4-24 654,0 0 0,2 0 90,-1 0-90,2-1 180,0 25-90,1-19-90,1 19 90,1-23-90,0 0-1,0 0 91,1 1-90,0-1 90,0-1-90,1 0 0,0-2 90,1-1 0,0-1-90,1 0 90,-1-1 0,1-1 0,-1 0-91,1-1 91,0 1-262,0-1 262,2 21-90,-1-16-1168,1 16 1168,-1-21 0,-1-2-407,0 1 406,1-1 91,0 1-90,0-1 90,-1 0-90,2-1 0,-1 0 180,4 18-180,-2-16 323,4 14-323,-4-20 0,2-1-1,-1-1 1,0-3 0,1-1 90,-1-4-90,1 0 0,0-3 149,-1-2-59,3 7 997,-4-11-1087,3 5 709,-2-7-799,-3-6 444,2 3-624,-2-8-720,4-1 271,2-4-541,2-3-89,2-8-360,0-3-1080,0-5-1438,3-3 4137,1-6 0,1-4 0,1-3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4.781"/>
    </inkml:context>
    <inkml:brush xml:id="br0">
      <inkml:brushProperty name="width" value="0.08571" units="cm"/>
      <inkml:brushProperty name="height" value="0.08571" units="cm"/>
      <inkml:brushProperty name="color" value="#E71224"/>
    </inkml:brush>
  </inkml:definitions>
  <inkml:trace contextRef="#ctx0" brushRef="#br0">1 32 7623,'19'-4'-360,"1"-1"-180,-3 1 540,2-1 0,4-1 0,3-2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5.251"/>
    </inkml:context>
    <inkml:brush xml:id="br0">
      <inkml:brushProperty name="width" value="0.08571" units="cm"/>
      <inkml:brushProperty name="height" value="0.08571" units="cm"/>
      <inkml:brushProperty name="color" value="#E71224"/>
    </inkml:brush>
  </inkml:definitions>
  <inkml:trace contextRef="#ctx0" brushRef="#br0">130 0 11850,'0'24'1889,"-1"1"-1439,-5-5-90,-1 4-90,-2 3-91,1 3 91,-2 3 0,-6 29-270,5-21-90,-4 18 0,8-31-629,-3 15 179,4-18 90,-3 11-269,5-22-2160,1-2 2879,-1 1 0,2-7 0,0 1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5.555"/>
    </inkml:context>
    <inkml:brush xml:id="br0">
      <inkml:brushProperty name="width" value="0.08571" units="cm"/>
      <inkml:brushProperty name="height" value="0.08571" units="cm"/>
      <inkml:brushProperty name="color" value="#E71224"/>
    </inkml:brush>
  </inkml:definitions>
  <inkml:trace contextRef="#ctx0" brushRef="#br0">0 79 10411,'19'-2'1709,"-3"2"-1349,-3 8-90,-1 2 0,0 1 89,2 3-3481,0 1 3392,0 1 0,1 1-90,0 2-90,1 2 90,-1-1-90,1 1 0,0 1-1,0-1 3393,1 0-3482,0 0 90,0-2-90,-1-1 90,0-2 0,-2-2 540,3 2-180,-4-5 359,2 0-269,-3-6-270,0-4 0,-1-3-91,-2-5 1,-3-2 0,-1-2-90,-1-2 0,-1-4 0,-1-2-90,-1-1 90,0-3 0,-1-1 0,-1-1-90,0 0 0,-1 0-90,-1 1-180,1 0-180,-1 2-179,1 1-181,-2 2-179,2 1-181,-1 1-269,1 2-989,0 1 2428,2 1 0,3-5 0,0-2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5.837"/>
    </inkml:context>
    <inkml:brush xml:id="br0">
      <inkml:brushProperty name="width" value="0.08571" units="cm"/>
      <inkml:brushProperty name="height" value="0.08571" units="cm"/>
      <inkml:brushProperty name="color" value="#E71224"/>
    </inkml:brush>
  </inkml:definitions>
  <inkml:trace contextRef="#ctx0" brushRef="#br0">10 62 7803,'-3'23'1709,"1"-1"-1260,1-9-89,-1 1-4072,1 0 4072,0-1 859,1 1-859,1-1 0,2 0 90,0 0 449,5 3-539,-1-4 3482,5 2-3482,-2-7-91,2-1-89,0-2 180,2-1-90,0-3 90,1-3-90,0-1 89,2-3 1,-2-1 270,6-8-360,-8 4-1,5-13-179,-11 9 90,-1-4-180,-5 6 90,-2 0 0,-2 0-90,-1-1-180,-2 1-90,-1 1-179,-1 1-91,-1 0-180,0 2-179,-1 1-90,0 1-181,0 0-269,1 3-3418,0 0 4857,-3-1 0,7 4 0,-1-1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6.003"/>
    </inkml:context>
    <inkml:brush xml:id="br0">
      <inkml:brushProperty name="width" value="0.08571" units="cm"/>
      <inkml:brushProperty name="height" value="0.08571" units="cm"/>
      <inkml:brushProperty name="color" value="#E71224"/>
    </inkml:brush>
  </inkml:definitions>
  <inkml:trace contextRef="#ctx0" brushRef="#br0">0 1 7892,'9'4'0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6.339"/>
    </inkml:context>
    <inkml:brush xml:id="br0">
      <inkml:brushProperty name="width" value="0.08571" units="cm"/>
      <inkml:brushProperty name="height" value="0.08571" units="cm"/>
      <inkml:brushProperty name="color" value="#E71224"/>
    </inkml:brush>
  </inkml:definitions>
  <inkml:trace contextRef="#ctx0" brushRef="#br0">63 126 8522,'-10'18'1889,"0"-2"-1439,3-3-180,-1-1-1,1 1 1,1 1 90,1 0 0,1 0-90,1-1 90,1 1-91,2-1 1,1-1 90,1 1-90,2-1-90,1-1 90,2 0-1,0 0 1,2-2 90,0-2-90,1-2 360,0-1-361,5-4 1,-4-1-90,4-5 0,-5-2-90,0-4 90,0-3-180,-1-3 90,-1-1-90,-2-3 90,-2 0-90,-1 0 90,-2 0-90,-1 2-3482,-2-2 3212,0 1-90,-2 0-90,0 2-179,0 2-181,1 1-89,-1 1-271,0 1-2068,1 2 4086,0-3 0,2 8 0,-1-2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6.631"/>
    </inkml:context>
    <inkml:brush xml:id="br0">
      <inkml:brushProperty name="width" value="0.08571" units="cm"/>
      <inkml:brushProperty name="height" value="0.08571" units="cm"/>
      <inkml:brushProperty name="color" value="#E71224"/>
    </inkml:brush>
  </inkml:definitions>
  <inkml:trace contextRef="#ctx0" brushRef="#br0">1 301 8432,'7'26'2609,"-1"-2"-1980,-3-6 1,-2 0-90,1 1 89,-1 0-179,-1 0 90,1 0-91,-1-2 91,0 0 270,0-2 179,-1 3 1,1-1-1,-1 1-359,-1-3-450,-1-13-180,0-10 0,0-9 0,2-6 90,1 0-90,2-5 89,1-5-89,1-5-3392,2-3 3303,2-1 89,1-1-153,1 2 63,1 2 90,0 4-90,1 3-90,-2 4 0,1 4-179,0 3 3225,0 3-3495,-1 2 227,0 4-408,-1 3-1168,0 2-271,1 3-2878,-2 5 5127,-1 6 0,-4-2 0,-2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5.639"/>
    </inkml:context>
    <inkml:brush xml:id="br0">
      <inkml:brushProperty name="width" value="0.1" units="cm"/>
      <inkml:brushProperty name="height" value="0.1" units="cm"/>
    </inkml:brush>
  </inkml:definitions>
  <inkml:trace contextRef="#ctx0" brushRef="#br0">9 45 1432 0 0,'-8'-43'4597'0'0,"8"41"-3823"0"0,9 8 297 0 0,-5-1-867 0 0,0 1 0 0 0,0-1 0 0 0,-1 1 0 0 0,1 0 0 0 0,-1 0-1 0 0,-1 1 1 0 0,3 6 0 0 0,-1-4-37 0 0,11 34 241 0 0,-1 1-1 0 0,-3 0 1 0 0,-1 1 0 0 0,5 62 0 0 0,-3 184 353 0 0,-12-129-3985 0 0,3-146 1938 0 0,-3-16 1188 0 0,0 0 1 0 0,0 1 0 0 0,0-1-1 0 0,0 0 1 0 0,0 1-1 0 0,0-1 1 0 0,0 0 0 0 0,0 1-1 0 0,0-1 1 0 0,1 0-1 0 0,-1 1 1 0 0,0-1 0 0 0,0 0-1 0 0,0 0 1 0 0,0 1-1 0 0,1-1 1 0 0,-1 0 0 0 0,0 1-1 0 0,0-1 1 0 0,1 0-1 0 0,-1 0 1 0 0,0 0 0 0 0,1 1-1 0 0,-1-1 1 0 0,0 0-1 0 0,0 0 1 0 0,1 0 0 0 0,-1 0-1 0 0,0 0 1 0 0,1 1-1 0 0,-1-1 1 0 0,1 0 0 0 0,-1 0-1 0 0,0 0 1 0 0,1 0-1 0 0,-1 0 1 0 0,0 0 0 0 0,1 0-1 0 0,-1 0 1 0 0,0 0-1 0 0,1-1 1 0 0,9-3-1370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6.776"/>
    </inkml:context>
    <inkml:brush xml:id="br0">
      <inkml:brushProperty name="width" value="0.08571" units="cm"/>
      <inkml:brushProperty name="height" value="0.08571" units="cm"/>
      <inkml:brushProperty name="color" value="#E71224"/>
    </inkml:brush>
  </inkml:definitions>
  <inkml:trace contextRef="#ctx0" brushRef="#br0">0 1 9422,'21'8'1889,"-4"-1"-1530,-2-5-179,-3-1 0,1 0-90,1 1-90,1-1-270,1 0-90,0 0-269,0 0-271,-1 0-449,0 0 90,-1-1 1259,0 0 0,-6 1 0,-1-1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7.711"/>
    </inkml:context>
    <inkml:brush xml:id="br0">
      <inkml:brushProperty name="width" value="0.08571" units="cm"/>
      <inkml:brushProperty name="height" value="0.08571" units="cm"/>
      <inkml:brushProperty name="color" value="#E71224"/>
    </inkml:brush>
  </inkml:definitions>
  <inkml:trace contextRef="#ctx0" brushRef="#br0">180 1 8972,'-6'16'2249,"-1"3"-1620,-2 1-179,-1 5-90,-2 5-90,0 2 269,-7 21-269,6-13 360,-12 45-360,14-43-636,-4 22 636,9-33-90,0-3-90,1 0 90,1-4-90,0-1 0,1-3 0,0-2 0,0-2-90,1-2 180,0-1-720,0 1 545,2-12-274,2-10-1,2-11 0,2-13 90,0-1-90,2-3 180,1-5 0,0 1 0,1-1 0,-1 5 90,0 1 90,-1 7-90,-1 3 0,0 3 0,-2 3 0,0 3 180,0 4 180,0 2-180,2 11-90,-2 1 90,2 11 180,-1 8-181,0-1 91,3 9-90,-2-5 0,2 1-90,0 2 90,2-1 0,5 12-90,-3-10-3392,4 8 3392,-5-14 0,0-2 0,4 4 89,1-4-179,5 2 90,-5-10-90,0-6 0,-3-7 0,-1-1 0,3-5 0,7-10 3392,-4 0-3392,12-21 0,-12 13-90,3-11 180,-7 12 180,1-7-90,-4 10 0,3-9-180,-8 16 90,2-1 90,-3 6-90,-1 10-90,-2 5 0,0 8 90,-3 2-90,1-2 0,-1 1 90,1 2 0,1 10-90,-1-6 90,1 7-90,-1-9-270,0 0 0,0-1-719,2 6 359,-2-6-899,1 2-630,-1-5 2159,2-3 0,-1-3 0,0-5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8.501"/>
    </inkml:context>
    <inkml:brush xml:id="br0">
      <inkml:brushProperty name="width" value="0.08571" units="cm"/>
      <inkml:brushProperty name="height" value="0.08571" units="cm"/>
      <inkml:brushProperty name="color" value="#E71224"/>
    </inkml:brush>
  </inkml:definitions>
  <inkml:trace contextRef="#ctx0" brushRef="#br0">0 367 13559,'9'28'1080,"-2"-6"-900,-4-6-1,0-4 1,1 1 0,1 0-90,0 0 0,2 0 180,4 4-180,3 1 0,0-2 0,6 0-540,-4-9 180,7-2 0,-4-5-179,-1-6 89,-4-3 0,0-2 180,0-4-90,-1-1 180,0-2 90,-1 0 0,-2 0 90,-2 1 0,-1 2 90,-2 0-180,0 3 90,-1 1 540,-2 0-360,-5 10-91,1 5-89,-4 8 0,4 3 0,1-3 90,2 1 0,0 1 0,2 2-90,0 0 90,2 0-90,0 1 0,2-1 0,1 0 90,1 1 0,1-2-91,0-2 91,7 3-90,-4-6 0,6 1 0,-4-5-90,0-3 90,2-3-90,0-1 0,1-3 0,0-3 0,3-5-90,2-5 0,0-5-270,13-22 271,-8 3-706,8-16 795,-11 10-90,-2 3 82,-2 1 98,-4 4 0,-2 1 90,-3 3 0,-3 3-90,-2 4 90,-2 3 0,-2-5-180,-1 10 90,-2-3-90,-2 11 614,-2 3-524,-3 1 8,-3 5-98,0 4 90,-1 7-90,3 2 0,0 5 0,0 2 0,1 4 0,1 2 90,1 2-90,1 1 0,1 2 0,1 1 90,1 0-180,2 3 180,1-1 0,1 2-90,2 0 0,1-2 90,2-1-90,6 9 90,-2-11-90,5 5 0,-3-14 90,0-3-90,2-3 0,0-3 90,2-2-180,0-4-90,1-4-90,1-3 0,2-6 0,3-5-90,1-6 180,1-5-89,-1-6 89,0-6 90,-1 1 180,10-21 180,-12 16-377,5-11 466,-12 20 91,-3 3-90,-3 5-90,-2 2 0,-1 4-90,-1 2-90,-1 3 719,-1 2-719,-5 13 0,1 4 180,-5 23-90,3-6 286,0 12-376,2-7 0,1 20 0,1-10-90,1 14 180,-1-16-180,0 0 90,0-1-270,0-2 0,-1-2-90,0-2-899,-1 9 270,0-10-91,0 6-269,0-15-270,-1-1-5487,0-2 7016,2 1 0,-2-9 0,2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8.771"/>
    </inkml:context>
    <inkml:brush xml:id="br0">
      <inkml:brushProperty name="width" value="0.08571" units="cm"/>
      <inkml:brushProperty name="height" value="0.08571" units="cm"/>
      <inkml:brushProperty name="color" value="#E71224"/>
    </inkml:brush>
  </inkml:definitions>
  <inkml:trace contextRef="#ctx0" brushRef="#br0">1 100 9602,'12'-13'1978,"0"0"-1528,-3 7 90,3-1 0,1 0-1,1 0-89,1-1 90,1 2-91,0-1 1,0 1 0,0 1-180,-1 0 90,0 1-181,-1 1 361,-1 1 0,3 1-360,1 3 0,-2 2-1,-2 1-89,-6 2 0,0-1 0,0 3 0,-1-1 0,0 4 0,-1 0 0,0 1-90,-1 1-180,0 1-270,-1-1-719,2 7-3238,-1 4-1080,0 0 5487,0-1 0,-3-13 0,1-5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8.901"/>
    </inkml:context>
    <inkml:brush xml:id="br0">
      <inkml:brushProperty name="width" value="0.08571" units="cm"/>
      <inkml:brushProperty name="height" value="0.08571" units="cm"/>
      <inkml:brushProperty name="color" value="#E71224"/>
    </inkml:brush>
  </inkml:definitions>
  <inkml:trace contextRef="#ctx0" brushRef="#br0">11 138 10141,'-3'-18'2879,"-1"-2"-3239,2 5-989,0-3-1080,3 0 2429,2 2 0,6 0 0,2-1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9.307"/>
    </inkml:context>
    <inkml:brush xml:id="br0">
      <inkml:brushProperty name="width" value="0.08571" units="cm"/>
      <inkml:brushProperty name="height" value="0.08571" units="cm"/>
      <inkml:brushProperty name="color" value="#E71224"/>
    </inkml:brush>
  </inkml:definitions>
  <inkml:trace contextRef="#ctx0" brushRef="#br0">48 48 8702,'6'20'2698,"-1"0"-2068,-3-3-90,-1 2-90,0 2-1,-2 2 1,1 2-90,-1 1 180,-1 2-181,0-1 1,-1 0-90,1 1 0,-1-2 90,-1 12-270,1-9 89,-2 7-89,3-14 0,-2 7 0,1-9-90,0 4 180,1-10 360,1-2 179,-4 6-719,0-14-89,0 2-1,1-17-180,2-4 90,1-4-90,1-5 90,3-6 0,1-6 0,3-6 90,3-2 0,3-2 0,1 0 1,3 2 89,2 2-246,0 3 246,1 4 0,0 2-90,-2 6 90,-1 4 0,-1 5-90,-3 4 90,0 4 0,-3 3 90,2 5-90,-3 7 336,0 2-247,-5 11-89,-5-4 0,-1 6 0,-4-2 90,0 0-90,-3 1 0,0 0 0,-2-1 90,-1-1-90,0 0-90,-1 0-89,0-2-91,0 0-90,-1-2-90,1-2-719,-4 2-720,6-6-3238,-6 2 5127,8-9 0,2 1 0,3-4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9.489"/>
    </inkml:context>
    <inkml:brush xml:id="br0">
      <inkml:brushProperty name="width" value="0.08571" units="cm"/>
      <inkml:brushProperty name="height" value="0.08571" units="cm"/>
      <inkml:brushProperty name="color" value="#E71224"/>
    </inkml:brush>
  </inkml:definitions>
  <inkml:trace contextRef="#ctx0" brushRef="#br0">1 1 11760,'12'11'2069,"-2"1"-1439,-7 1-181,-1 2-89,0 3 0,0 2-90,-1 3-90,1 1 0,0 2 0,-1 0 0,1 0-91,-1 0 91,1 12-180,-2-11-359,1 7-181,-1-12-270,0-1-179,0-2-270,0 0-1080,-1-3 2339,2 4 0,-1-11 0,0 2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9.667"/>
    </inkml:context>
    <inkml:brush xml:id="br0">
      <inkml:brushProperty name="width" value="0.08571" units="cm"/>
      <inkml:brushProperty name="height" value="0.08571" units="cm"/>
      <inkml:brushProperty name="color" value="#E71224"/>
    </inkml:brush>
  </inkml:definitions>
  <inkml:trace contextRef="#ctx0" brushRef="#br0">1 0 12300,'11'13'2249,"-2"4"-1979,-7-3-91,-1 3 1,0-5-90,-1 2 90,1 0-90,-1 2-180,-1-1-90,1 0-269,-1 0-181,0-1-180,0-1-179,0 0-4048,-1-1 5037,0 3 0,1-7 0,0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19.801"/>
    </inkml:context>
    <inkml:brush xml:id="br0">
      <inkml:brushProperty name="width" value="0.08571" units="cm"/>
      <inkml:brushProperty name="height" value="0.08571" units="cm"/>
      <inkml:brushProperty name="color" value="#E71224"/>
    </inkml:brush>
  </inkml:definitions>
  <inkml:trace contextRef="#ctx0" brushRef="#br0">1 88 9602,'0'-23'1439,"0"2"-2789,1 5-988,2 4 2338,2 3 0,-2 5 0,1 2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20.559"/>
    </inkml:context>
    <inkml:brush xml:id="br0">
      <inkml:brushProperty name="width" value="0.08571" units="cm"/>
      <inkml:brushProperty name="height" value="0.08571" units="cm"/>
      <inkml:brushProperty name="color" value="#E71224"/>
    </inkml:brush>
  </inkml:definitions>
  <inkml:trace contextRef="#ctx0" brushRef="#br0">233 233 11131,'-17'7'1439,"1"0"-1079,2-2-91,-2 2 91,-1 1-180,-1 1 90,1 1-90,-1 2 0,3 0-90,-1 2 449,-13 32-359,16-21-90,-10 24 0,20-32 0,2 1 0,1 0 0,3-1 0,0-1 0,3 0 0,3-1-90,1-2 0,2 0 90,1-3-90,2-1 90,0-3-90,1-3 0,1-1 0,2-3 90,0-3-90,2-3-90,1-4 90,2-3 0,-2-2 0,1-1-90,-2-2 90,-2-1 0,-1 1 0,-2 1 0,-1 1 0,-3 2 0,-2 1 0,0 1 0,-3 2 0,0 1 0,-1 0-90,0 0 0,-1 0-1619,-1-2 90,1 9 90,3-1 180,4 5 539,4-3 720,0-2 900,0-1 899,-2 2-900,-9 4-449,-5 4-180,-7 3 180,-1 0-91,2-1 271,-3 5-270,2-1-90,-1 2 360,2 2-271,2-4 181,0 4-90,2 0-180,4 1-90,0 0 0,3-2 90,0-6-180,1-1 90,1-1 0,1-2 0,6 0-90,-3-3 0,4-2-180,-3-3 0,0-3-90,2-3 0,1-4-90,1-4 0,1-6 1,0-5 89,0-4 0,0-4 90,-1-1 270,0-1 0,-2 0 180,0 2 180,-2 3-1,-1 2 1,-2 6-90,-1 2-90,-2 5 0,0 1-181,-1 3 181,-1 2 180,0 0-180,-5 11 0,0 8-180,-2 10 90,0 5-90,1 0 89,2 2-179,0 3 180,0 2-90,1 2-90,0 0 90,1 3-90,0 0-180,-1-1-179,1-2-181,-1-1-90,0-1-89,0-3-181,-1 0-89,0-5-1260,-1 6-2698,1-8 4947,-2 4 0,2-15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5.986"/>
    </inkml:context>
    <inkml:brush xml:id="br0">
      <inkml:brushProperty name="width" value="0.1" units="cm"/>
      <inkml:brushProperty name="height" value="0.1" units="cm"/>
    </inkml:brush>
  </inkml:definitions>
  <inkml:trace contextRef="#ctx0" brushRef="#br0">195 40 996 0 0,'32'-39'4825'0'0,"-74"86"-3082"0"0,15-18-1188 0 0,0 2 1 0 0,3 1 0 0 0,-31 49 0 0 0,47-65-466 0 0,0 0 1 0 0,1 0-1 0 0,1 1 1 0 0,0 0-1 0 0,2 0 1 0 0,0 0-1 0 0,0 1 1 0 0,-1 30-1 0 0,5-41-61 0 0,0-1 0 0 0,0 1 0 0 0,1 0 0 0 0,0 0-1 0 0,0-1 1 0 0,0 1 0 0 0,1-1 0 0 0,0 1 0 0 0,0-1-1 0 0,1 1 1 0 0,0-1 0 0 0,0 0 0 0 0,0 0 0 0 0,1-1-1 0 0,-1 1 1 0 0,2-1 0 0 0,-1 0 0 0 0,0 0 0 0 0,1 0 0 0 0,0 0-1 0 0,0-1 1 0 0,1 0 0 0 0,-1 0 0 0 0,1 0 0 0 0,11 5-1 0 0,-9-6 1 0 0,0 0-1 0 0,0-1 0 0 0,0 0 0 0 0,1 0 0 0 0,-1-1 0 0 0,0 0 0 0 0,1-1 1 0 0,-1 0-1 0 0,1 0 0 0 0,-1 0 0 0 0,1-1 0 0 0,13-4 0 0 0,-18 4-24 0 0,0 1 0 0 0,0-1 1 0 0,0-1-1 0 0,0 1 0 0 0,0-1 0 0 0,0 1 0 0 0,-1-1 0 0 0,1 0 0 0 0,-1 0 0 0 0,1-1 0 0 0,-1 1 0 0 0,0-1 0 0 0,0 0 0 0 0,0 1 0 0 0,0-2 0 0 0,-1 1 0 0 0,1 0 0 0 0,-1 0 0 0 0,1-1 0 0 0,-1 1 0 0 0,0-1 0 0 0,-1 0 0 0 0,1 1 0 0 0,-1-1 0 0 0,1 0 0 0 0,-1 0 0 0 0,0 0 0 0 0,0-5 0 0 0,-1 6-14 0 0,-1 0-1 0 0,1 0 1 0 0,-1 0-1 0 0,1 0 1 0 0,-1 0-1 0 0,0 0 1 0 0,0 1-1 0 0,-1-1 1 0 0,1 0 0 0 0,0 1-1 0 0,-1-1 1 0 0,0 1-1 0 0,1-1 1 0 0,-1 1-1 0 0,0 0 1 0 0,0-1-1 0 0,0 1 1 0 0,-1 0 0 0 0,1 0-1 0 0,0 1 1 0 0,-1-1-1 0 0,0 0 1 0 0,-3-1-1 0 0,-7-4-203 0 0,-1 1 0 0 0,1 0-1 0 0,-19-4 1 0 0,6 2-996 0 0,-48-5 1 0 0,10 6-3759 0 0,61 6 4034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20.743"/>
    </inkml:context>
    <inkml:brush xml:id="br0">
      <inkml:brushProperty name="width" value="0.08571" units="cm"/>
      <inkml:brushProperty name="height" value="0.08571" units="cm"/>
      <inkml:brushProperty name="color" value="#E71224"/>
    </inkml:brush>
  </inkml:definitions>
  <inkml:trace contextRef="#ctx0" brushRef="#br0">0 92 8612,'22'-22'2069,"-2"3"-1439,-4 7-91,0 1 1,-1 2 0,0 2-1,-1 2-89,-1 1 0,-1 2 0,0 2-91,-1 1 1,-1 1-180,0 3 90,-1 1-90,0 2 0,-1 3-90,-1 1 90,-2 1-180,0 2-180,-1 0-180,-2 1-90,0 0-180,-2 0-179,0-1-270,0 1-1260,-2-2-1079,1 0 3418,0-1 0,0-6 0,0-2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20.911"/>
    </inkml:context>
    <inkml:brush xml:id="br0">
      <inkml:brushProperty name="width" value="0.08571" units="cm"/>
      <inkml:brushProperty name="height" value="0.08571" units="cm"/>
      <inkml:brushProperty name="color" value="#E71224"/>
    </inkml:brush>
  </inkml:definitions>
  <inkml:trace contextRef="#ctx0" brushRef="#br0">17 109 9781,'-3'-15'3598,"-1"-3"-3508,0 4-719,1-3-1440,0 3-180,3 1 2249,3 4 0,-1 3 0,1 3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21.143"/>
    </inkml:context>
    <inkml:brush xml:id="br0">
      <inkml:brushProperty name="width" value="0.08571" units="cm"/>
      <inkml:brushProperty name="height" value="0.08571" units="cm"/>
      <inkml:brushProperty name="color" value="#E71224"/>
    </inkml:brush>
  </inkml:definitions>
  <inkml:trace contextRef="#ctx0" brushRef="#br0">3 0 8252,'0'20'1709,"-1"-2"-1259,0-5-90,0 0 90,1 1-1,1 0-89,0 0 90,1 1-90,0 0-1,2 0 1,0-1-90,1-1 90,1 0-90,0-1 90,0-2-1,0-1 451,0-1-270,3 1-91,1-4-89,1-2-270,-1-8 0,-3-5-90,-1-6 0,-4 1-90,-2-1-90,-2 5-270,-1-2 1,-1 1-271,0-1-179,-1 0-91,-1 0-269,0 1-900,-1 1-809,2 0 2968,-1 1 0,3 4 0,1 2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21.687"/>
    </inkml:context>
    <inkml:brush xml:id="br0">
      <inkml:brushProperty name="width" value="0.08571" units="cm"/>
      <inkml:brushProperty name="height" value="0.08571" units="cm"/>
      <inkml:brushProperty name="color" value="#E71224"/>
    </inkml:brush>
  </inkml:definitions>
  <inkml:trace contextRef="#ctx0" brushRef="#br0">0 1 9332,'8'16'2338,"-2"0"-1708,-3-4-90,-1 0 89,0 3-179,0-1 90,-1 1-91,0-1-89,-1-1 0,1 1-90,-1-1 90,0 0 0,0 3 359,0-1 450,0 2-449,0-2-540,4-10-90,2-8-90,2-7 90,1-5-90,1 0 0,0-1 0,3 0 0,-1-1 90,2 1-90,0 0 0,-1 2 0,0 0-90,-1 3 90,0 1 0,-2 2 0,-1 1 0,3 1-90,-1 4-90,4 5 0,-5 2-3482,-2 4 3392,-3 0-1032,1 12 762,-3-8 0,2 10-179,-4-11-1,-1 2 0,1-1 3371,-1 0-3370,-1 0-655,2-1 204,-1 4 451,2-1 359,1 0 450,5-7 180,6-11 89,-1-2 91,2-9 270,-5 2 179,0 0-89,0-1 89,-1 1-179,-1-1-1,0 1-89,-1 0-180,-1 1-90,-1 1 89,0 1-179,1-1 180,-1 2-360,-2 10-90,-3 6 90,-2 10-90,-1 1 0,0-3 0,0 1-90,-1 1-90,1 0 0,-2 2-90,1-2-89,0 1-1,-1-1-90,0-1 0,0-2-179,-1 0-1,-1-2-180,-1-1-179,-1-2-180,0-1-540,-2-2-360,0-2 2069,-1-1 0,6-2 0,1-2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22.358"/>
    </inkml:context>
    <inkml:brush xml:id="br0">
      <inkml:brushProperty name="width" value="0.08571" units="cm"/>
      <inkml:brushProperty name="height" value="0.08571" units="cm"/>
      <inkml:brushProperty name="color" value="#E71224"/>
    </inkml:brush>
  </inkml:definitions>
  <inkml:trace contextRef="#ctx0" brushRef="#br0">147 1 7623,'-22'7'1529,"0"0"-1169,8-1-1,0 1 1,0 1-90,2 0 90,0 1 269,-1 5-449,4-3 450,-1 3-180,6 0-180,4 1-91,1-1 1,5-2 0,0-5 0,2-1-90,1-1 0,1-2 0,1-1 0,1-2 0,1-1-90,0-2 0,0-1 90,1-2-90,1-2 0,-2-2 0,-1 0 0,-1-1 0,0 0-90,0-5 0,-3 4-720,1-2 810,-3 4 0,-4 5 0,1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39.071"/>
    </inkml:context>
    <inkml:brush xml:id="br0">
      <inkml:brushProperty name="width" value="0.08571" units="cm"/>
      <inkml:brushProperty name="height" value="0.08571" units="cm"/>
      <inkml:brushProperty name="color" value="#E71224"/>
    </inkml:brush>
  </inkml:definitions>
  <inkml:trace contextRef="#ctx0" brushRef="#br0">700 14 9422,'-13'-9'2428,"2"4"-2248,4 14-90,0 2 0,1 0-90,-1 0 90,1-2 0,-1 1-90,-1 1 0,-1 1 90,1 0-90,-1 0 90,-1 0 0,0 1 0,-1 1 90,0 0-90,-2-1-90,1 1 179,-2-1-179,1-1 180,-1 1-180,0-1 90,-1 0 0,0-1 90,0 0-90,0-1 90,-1 1-90,0 0 90,0-1-90,-1 1 0,0-1-90,0 0 180,-9 5-180,7-3 90,-6 3-90,8-5 0,1 1 90,-1-1-1,1 0-3301,0 1 3302,1-1-367,-1 0 457,2 0 0,-5 3-90,6-4 90,-5 4-90,7-6 3120,1 0-3120,1-1 549,1 0-639,0-1 90,-1 1 0,1 0 359,-3 1-359,12-4-90,2-2 90,8-4-90,-1-3 0,-1 1 90,1-1-90,1-1 0,1 0 0,1-1 0,0-1 0,2 0 0,0-2 0,1 0 0,1-1 0,0 0 0,2-1 0,1-1 0,9-7 0,-6 5 0,7-5 0,-10 6 0,-1 2 0,1-2 0,-1 1 0,1 0 0,8-8 0,-8 6 0,6-5-90,-9 8 180,-2-1-180,1 1 90,-2 0 0,0 0 0,0 0 0,-1 2 0,-2 0 0,0 1 0,-1 0 0,-1 2 0,3-3 0,-4 2 0,4-2 0,-4 3-90,1-1 90,0 1 0,-8 7 0,-8 6 0,-3 4 0,-7 5 0,5-4 0,-1 1 0,-2 1 0,-2 1 0,-1 2 90,-12 9-180,6-6 90,-7 6 0,9-7 0,-1-1 0,1 1 0,0-1 0,0 0 90,0-1-90,1-1 0,1-1 0,1 0 0,3-2 0,-1-1 90,3 0-90,0-1 0,2-1 0,1-1 0,1-1-90,1 0-359,-2 1-8726,2-1 9175,6-4 0,0 0 0,6-4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40.071"/>
    </inkml:context>
    <inkml:brush xml:id="br0">
      <inkml:brushProperty name="width" value="0.08571" units="cm"/>
      <inkml:brushProperty name="height" value="0.08571" units="cm"/>
      <inkml:brushProperty name="color" value="#E71224"/>
    </inkml:brush>
  </inkml:definitions>
  <inkml:trace contextRef="#ctx0" brushRef="#br0">295 29 7982,'-17'-12'810,"0"2"-450,6 6-180,-3 2-90,-3 2 0,2 2 0,-1 1-1,4 3 1,-1-1 0,-1 3-90,-1 1 90,-1 2-90,1 0 0,0 2 0,1 1 90,0 0-90,2 1 0,1 1 0,1-1-90,2 1-90,2-1 1,0 0-91,3-1-180,0 0-629,3-1 629,0 0 450,2-2 0,-1-4 0,1-2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48.286"/>
    </inkml:context>
    <inkml:brush xml:id="br0">
      <inkml:brushProperty name="width" value="0.08571" units="cm"/>
      <inkml:brushProperty name="height" value="0.08571" units="cm"/>
      <inkml:brushProperty name="color" value="#E71224"/>
    </inkml:brush>
  </inkml:definitions>
  <inkml:trace contextRef="#ctx0" brushRef="#br0">66 0 9152,'-19'3'2338,"1"0"-2068,7-1 540,-1 1-540,7 5 0,4-2-91,9 6-89,1-6-90,3 1 90,-1-1 90,2 0-90,2 1 0,2-1 90,3 1-180,1 0 90,3 0-90,3 0 180,2-1-90,3 1 0,3-1-90,2 0 90,3 0 0,2 0-213,-1-1 123,-1 0-90,-2 0 90,-3-1 90,-1 0-90,-1 0 0,-3-1 90,-2 0-90,-4 1 0,-2-2-90,-2 1 180,-2-1 123,-2 0-124,-2 0 1,0-1 90,1 1-90,-1-1-90,3 1 90,-4 0-90,1-1-1349,-3 1-2519,1-3 3868,-1-2 0,-5 0 0,-1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31.494"/>
    </inkml:context>
    <inkml:brush xml:id="br0">
      <inkml:brushProperty name="width" value="0.08571" units="cm"/>
      <inkml:brushProperty name="height" value="0.08571" units="cm"/>
      <inkml:brushProperty name="color" value="#E71224"/>
    </inkml:brush>
  </inkml:definitions>
  <inkml:trace contextRef="#ctx0" brushRef="#br0">252 0 10231,'15'2'3508,"-8"7"-3238,-7 6 0,-7 6-90,-2-1 0,-3 4 0,-3 3 89,-20 28-179,11-17 0,-13 19-307,18-27 217,2-2-90,1-2-90,3-1-7466,-17 32 7646,16-32 0,-8 19 0,19-40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31.712"/>
    </inkml:context>
    <inkml:brush xml:id="br0">
      <inkml:brushProperty name="width" value="0.08571" units="cm"/>
      <inkml:brushProperty name="height" value="0.08571" units="cm"/>
      <inkml:brushProperty name="color" value="#E71224"/>
    </inkml:brush>
  </inkml:definitions>
  <inkml:trace contextRef="#ctx0" brushRef="#br0">1 34 9512,'3'-20'3867,"4"7"-3507,-1 12 0,3 7 90,-1 6-91,0 2 91,1 1-90,2 2 0,1 3-90,1 1-90,2 2 89,0 1-179,0 0 90,1 1-90,-1 0 90,7 11-90,-5-8-630,8 15 181,-11-20-901,7 10 541,-11-17-181,2 3-2518,-6-9 3418,2-1 0,-4-5 0,0-1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6.375"/>
    </inkml:context>
    <inkml:brush xml:id="br0">
      <inkml:brushProperty name="width" value="0.1" units="cm"/>
      <inkml:brushProperty name="height" value="0.1" units="cm"/>
    </inkml:brush>
  </inkml:definitions>
  <inkml:trace contextRef="#ctx0" brushRef="#br0">334 1 1588 0 0,'3'1'1240'0'0,"-2"-1"-1126"0"0,0 1-1 0 0,-1-1 0 0 0,1 0 1 0 0,0 1-1 0 0,0-1 1 0 0,-1 1-1 0 0,1-1 0 0 0,-1 1 1 0 0,1-1-1 0 0,0 1 1 0 0,-1-1-1 0 0,1 1 0 0 0,-1 0 1 0 0,1-1-1 0 0,-1 1 1 0 0,0 0-1 0 0,1-1 0 0 0,-1 1 1 0 0,1 0-1 0 0,-1 0 1 0 0,0-1-1 0 0,0 1 0 0 0,0 0 1 0 0,1 1-1 0 0,-1 0 39 0 0,-1 0 0 0 0,1 0 0 0 0,0 0-1 0 0,0 0 1 0 0,-1-1 0 0 0,0 1 0 0 0,1 0 0 0 0,-1 0-1 0 0,0 0 1 0 0,-1 2 0 0 0,-5 6 339 0 0,0 0-1 0 0,-15 16 1 0 0,16-19-281 0 0,1-2-188 0 0,-158 174 1702 0 0,47-66-5684 0 0,99-101 1157 0 0</inkml:trace>
  <inkml:trace contextRef="#ctx0" brushRef="#br0" timeOffset="1">38 152 1168 0 0,'1'-1'248'0'0,"1"0"0"0"0,-1 1 0 0 0,1-1 0 0 0,0 1-1 0 0,-1-1 1 0 0,1 1 0 0 0,0 0 0 0 0,-1 0 0 0 0,1-1 0 0 0,0 1 0 0 0,-1 1-1 0 0,1-1 1 0 0,0 0 0 0 0,0 0 0 0 0,-1 0 0 0 0,1 1 0 0 0,0-1 0 0 0,-1 1 0 0 0,1 0-1 0 0,-1-1 1 0 0,3 2 0 0 0,36 22 1946 0 0,-32-19-1795 0 0,40 28 1043 0 0,72 62 0 0 0,-95-71-2028 0 0,0 0 0 0 0,-2 2-1 0 0,-2 0 1 0 0,23 35 0 0 0,-26-37-3631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32.703"/>
    </inkml:context>
    <inkml:brush xml:id="br0">
      <inkml:brushProperty name="width" value="0.08571" units="cm"/>
      <inkml:brushProperty name="height" value="0.08571" units="cm"/>
      <inkml:brushProperty name="color" value="#E71224"/>
    </inkml:brush>
  </inkml:definitions>
  <inkml:trace contextRef="#ctx0" brushRef="#br0">5 33 7982,'-2'-16'5038,"0"1"-3599,2 13-1079,2 21-91,0 1 91,2 14-90,-1-14 0,0 1-90,1 2 0,-1-1 0,1 1-1,-1 0-89,1-2 0,-1 0 90,0-2-90,-1 0 0,1-2 0,-1 1-90,-1-3 90,1-1 0,0-2 360,-1 4 449,1-3-899,-4-7 0,2-6-90,-4-13-90,3-3 180,0-3-90,1-3 0,0-2 1,1-2 89,1-1 0,0 1-90,0 1 90,0 3 0,0 1-90,1 2 0,-1 3 90,0 2-90,0 2 0,0 0 0,6 7 90,-1 7 0,2 6 0,-2 5 0,-2-1 90,0 1-90,1 1 0,0 1 0,1 0 90,3 6-90,1 1 90,0-1-90,-1-3 90,0-4 0,1-2 0,3-2-90,2-5 0,-3-6 0,1-5 0,-5-2-90,3-3 90,-1-2 0,0-3 0,0-2 0,0 1 179,0-1 91,-1 1-90,-2 1 0,0 3 0,-1 0-90,-1 3 0,0 0-90,0-1 180,1 4-90,1 7 0,-1 7-90,-2 6 0,-2 3 180,2 5-90,-1-4-90,0 7 90,0-6-90,-1 0 0,0 0-180,1 0 0,-1 0-270,0 0-90,1-1-179,-1 0-1,0-1-449,1 0-91,0-1-359,0-1-719,1-1 2338,4 1 0,-5-8 0,2 1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32.858"/>
    </inkml:context>
    <inkml:brush xml:id="br0">
      <inkml:brushProperty name="width" value="0.08571" units="cm"/>
      <inkml:brushProperty name="height" value="0.08571" units="cm"/>
      <inkml:brushProperty name="color" value="#E71224"/>
    </inkml:brush>
  </inkml:definitions>
  <inkml:trace contextRef="#ctx0" brushRef="#br0">1 34 12570,'19'-13'1709,"0"1"-1889,-4 8-720,-1 1-539,5 2-1169,-3 2 2608,2 2 0,-8-1 0,-3 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33.124"/>
    </inkml:context>
    <inkml:brush xml:id="br0">
      <inkml:brushProperty name="width" value="0.08571" units="cm"/>
      <inkml:brushProperty name="height" value="0.08571" units="cm"/>
      <inkml:brushProperty name="color" value="#E71224"/>
    </inkml:brush>
  </inkml:definitions>
  <inkml:trace contextRef="#ctx0" brushRef="#br0">0 166 10681,'10'15'1349,"-2"-5"-1169,8-7 0,-1-3-90,1-1-90,3-1-90,0 0-90,1-3 0,1 0-90,0-2-90,-1-1 91,-1-2-1,0-1 90,0-3 0,-2 1 270,0-2 90,-2 1 180,-1 0 89,-2 1 1,0 2 90,-4 0-90,0 2-91,-1 1 181,0 1 0,0-1-270,2 3-1,-2 7-269,0 9 90,-4 3 0,-1 3-90,0-4 0,0 2 90,0 1-270,0 1 0,-1 1-269,1 1-91,-1-1-269,0 0-271,0-1-899,0 0-719,-1-2 2698,0-1 0,0-6 0,0-2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49.659"/>
    </inkml:context>
    <inkml:brush xml:id="br0">
      <inkml:brushProperty name="width" value="0.08571" units="cm"/>
      <inkml:brushProperty name="height" value="0.08571" units="cm"/>
      <inkml:brushProperty name="color" value="#E71224"/>
    </inkml:brush>
  </inkml:definitions>
  <inkml:trace contextRef="#ctx0" brushRef="#br0">132 203 6183,'-14'24'720,"0"0"-450,0 5-270,-1 0 90,1 4 0,0 1 0,2-1 90,2 0 0,1-1-1,3 0 1,1 1 0,2-1 90,2 2 0,2-2 0,2 2-90,2-2 179,2 1-179,1-2 90,2-1 180,7 11-180,-3-11-180,5 8 90,-3-14-90,1-2 0,2-2 89,2-1 1,1-2-90,4 0 0,0-3 0,4 0 0,-2-3 0,15 4 0,-9-6 0,9 3 0,-13-6-90,-2-1 90,-1-1 0,-2 0 90,-1-2 0,-2 0-90,0-1 179,7-1-179,-8-1 0,6-1 0,-10-1 90,0-1-90,-2 0 90,8-7-180,-7 2 90,5-6 0,-7 2-90,1-3 90,-1 1-180,9-20 180,-10 12-180,8-13 180,-12 16-180,1-1 180,-1 0 90,6-20-180,-6 15 0,5-16 0,-8 20 0,1-10-90,-2 7 180,1-8-90,-3 10 0,0 0 0,0 1 0,-2 0 0,0 0 0,-3-12 0,0 7 0,-6-21 0,1 18 0,-10-21 0,4 21 0,-6-10 0,2 13 0,-3 0 0,0 0-90,-1 3 0,1 2 90,-1 2-180,-10-7-180,-3 1 180,0 0-180,4 7 1,9 7-901,-8 1 271,7 4-2249,-15 1 3238,15 5 0,-10 3 0,6 2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6.801"/>
    </inkml:context>
    <inkml:brush xml:id="br0">
      <inkml:brushProperty name="width" value="0.08571" units="cm"/>
      <inkml:brushProperty name="height" value="0.08571" units="cm"/>
      <inkml:brushProperty name="color" value="#E71224"/>
    </inkml:brush>
  </inkml:definitions>
  <inkml:trace contextRef="#ctx0" brushRef="#br0">1 77 15718,'30'0'1079,"4"-2"-1169,2-2-179,6-2-271,7 0-270,1-1-359,3 1-2528,2-2-261,-2-1 3059,0 0 0,-6-1 1,-1 0-1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5.409"/>
    </inkml:context>
    <inkml:brush xml:id="br0">
      <inkml:brushProperty name="width" value="0.08571" units="cm"/>
      <inkml:brushProperty name="height" value="0.08571" units="cm"/>
      <inkml:brushProperty name="color" value="#E71224"/>
    </inkml:brush>
  </inkml:definitions>
  <inkml:trace contextRef="#ctx0" brushRef="#br0">1 74 11670,'11'4'1529,"-1"-1"-1169,-8 12-90,0-2 0,1 2 90,-1 1 0,1 1-181,0 0 91,0 0 0,1 0-90,0 0 0,0 0 0,0-1 0,-1-1-90,1-2 90,-1 1 89,-1-3 91,1 4 360,0-2-720,-6-10 0,2-4-90,-5-13 0,4-2 0,0-5 0,0-2 0,2-3 0,2-2 90,1-1-90,2 0 0,2 0 90,1 2-90,2 3 90,1 3-90,2 4 90,1 3-90,1 3 90,1 4 0,0 3 0,0 3 0,2 4-90,-1 3 90,1 3 0,-3 3-3392,0 2 3392,-3 2 90,-1 2-90,-3 2 0,-2 10 90,-3-7-90,-3 8 0,-4-10 3392,-2 2-3392,-2 0 90,-2 0-90,-1 0 0,-2-3 0,0-1 90,-1-3-90,-5 4 0,5-6-180,-5 1-179,8-8-721,1-2-359,-4-2 629,0-4-1079,1-1 91,1-7-451,6 1 2249,0-3 0,4 6 0,1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5.684"/>
    </inkml:context>
    <inkml:brush xml:id="br0">
      <inkml:brushProperty name="width" value="0.08571" units="cm"/>
      <inkml:brushProperty name="height" value="0.08571" units="cm"/>
      <inkml:brushProperty name="color" value="#E71224"/>
    </inkml:brush>
  </inkml:definitions>
  <inkml:trace contextRef="#ctx0" brushRef="#br0">1 18 7803,'21'-8'1619,"-2"1"-1260,-6 5 1,-1 1-90,1 2 0,-1 1-90,0 2 0,-1 2-3302,0 1 3391,-3 1-89,-1 2 90,-1 0 0,-2 1-90,-2 1 90,0 0 0,-2 0 3301,0 0-3211,-2 6-270,1-5 180,-1 3-90,-1-1 90,1-2 180,-1 3-271,3-1-89,3-6-180,6-1-89,4-6-91,-1-1-90,2-4-90,-3 0-90,0-1-179,1-1-91,0-1 1,0-1-91,-1-1-449,0-1 90,0 0 1259,0-2 0,1-1 0,0-1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5.829"/>
    </inkml:context>
    <inkml:brush xml:id="br0">
      <inkml:brushProperty name="width" value="0.08571" units="cm"/>
      <inkml:brushProperty name="height" value="0.08571" units="cm"/>
      <inkml:brushProperty name="color" value="#E71224"/>
    </inkml:brush>
  </inkml:definitions>
  <inkml:trace contextRef="#ctx0" brushRef="#br0">1 1 9332,'15'3'2338,"-3"4"-1978,-8 6-90,-3 2-90,0-2 0,0 1 0,-1 2-90,0 1 0,0 0 0,-1 2-1,1 0-89,-2-1-89,1 2-1,-2-1-270,0-1-90,0 1-180,0-1-179,-1 0-810,1-1-180,-1-2 1799,1-1 0,2-7 0,-1-2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6.097"/>
    </inkml:context>
    <inkml:brush xml:id="br0">
      <inkml:brushProperty name="width" value="0.08571" units="cm"/>
      <inkml:brushProperty name="height" value="0.08571" units="cm"/>
      <inkml:brushProperty name="color" value="#E71224"/>
    </inkml:brush>
  </inkml:definitions>
  <inkml:trace contextRef="#ctx0" brushRef="#br0">159 1 10051,'0'13'810,"-3"0"-630,-8-6 0,-1 1-1,-2 0 1,1-1 0,-1 1 90,-9 6 899,-9 11-989,12-6 90,3 6-180,27-17-90,2-1 90,1-1-180,-1-2 0,1 0-180,0 0-179,1-1-1,-1 0-180,0 0-89,-1-1-1,0 0-809,0 0 0,0-2 1529,-1 0 0,-4 0 0,-3-1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6.286"/>
    </inkml:context>
    <inkml:brush xml:id="br0">
      <inkml:brushProperty name="width" value="0.08571" units="cm"/>
      <inkml:brushProperty name="height" value="0.08571" units="cm"/>
      <inkml:brushProperty name="color" value="#E71224"/>
    </inkml:brush>
  </inkml:definitions>
  <inkml:trace contextRef="#ctx0" brushRef="#br0">27 1 10861,'18'0'2608,"-3"5"-2338,-11 10 0,-2 0-90,-1 1 0,-2-4-3392,0 2 3302,0 0 0,0 1 0,-1 1-1,-1 0-268,0 1-631,-3 6 270,0-6 3213,-1 4-3663,0-7-899,1-2-539,-1-1 2428,-1-1 0,4-5 0,0-2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6.754"/>
    </inkml:context>
    <inkml:brush xml:id="br0">
      <inkml:brushProperty name="width" value="0.1" units="cm"/>
      <inkml:brushProperty name="height" value="0.1" units="cm"/>
    </inkml:brush>
  </inkml:definitions>
  <inkml:trace contextRef="#ctx0" brushRef="#br0">1 6 1252 0 0,'0'-1'163'0'0,"0"1"1"0"0,1 0-1 0 0,-1-1 0 0 0,0 1 0 0 0,1-1 0 0 0,-1 1 1 0 0,1 0-1 0 0,-1-1 0 0 0,1 1 0 0 0,-1 0 1 0 0,0 0-1 0 0,1-1 0 0 0,-1 1 0 0 0,1 0 0 0 0,-1 0 1 0 0,1 0-1 0 0,-1-1 0 0 0,1 1 0 0 0,0 0 1 0 0,-1 0-1 0 0,1 0 0 0 0,-1 0 0 0 0,1 0 0 0 0,-1 0 1 0 0,1 0-1 0 0,0 1 0 0 0,-1-1-35 0 0,1 1 0 0 0,-1-1 0 0 0,1 1 0 0 0,-1-1 0 0 0,0 1 0 0 0,1-1-1 0 0,-1 1 1 0 0,0 0 0 0 0,0-1 0 0 0,1 1 0 0 0,-1 0 0 0 0,0-1 0 0 0,0 1 0 0 0,0 0 0 0 0,0-1 0 0 0,0 1-1 0 0,0 0 1 0 0,0 0 0 0 0,-5 45 1516 0 0,3-28-1039 0 0,1-8-488 0 0,1 0 0 0 0,0 0-1 0 0,1 0 1 0 0,0-1-1 0 0,1 1 1 0 0,0 0 0 0 0,0-1-1 0 0,1 1 1 0 0,4 9-1 0 0,-5-14-127 0 0,0-1 0 0 0,1 0 0 0 0,-1 0 0 0 0,1 1 0 0 0,0-2 0 0 0,0 1 0 0 0,0 0 0 0 0,1-1 0 0 0,-1 1 0 0 0,1-1 0 0 0,0 0 0 0 0,0 0 0 0 0,0-1 0 0 0,0 1 0 0 0,0-1 0 0 0,1 0 0 0 0,-1 0 0 0 0,1 0 0 0 0,8 1 0 0 0,-10-2-165 0 0,1-1 0 0 0,0 0-1 0 0,0 0 1 0 0,0 0 0 0 0,-1 0 0 0 0,1-1 0 0 0,0 0 0 0 0,-1 1 0 0 0,1-1 0 0 0,0-1 0 0 0,-1 1 0 0 0,1 0-1 0 0,-1-1 1 0 0,0 0 0 0 0,1 0 0 0 0,2-2 0 0 0,6-4-400 0 0,-1-1-1 0 0,17-16 1 0 0,11-15 2463 0 0,-38 41-1787 0 0,0 0 0 0 0,0 0 0 0 0,0 0 0 0 0,0 0 0 0 0,-1 0 0 0 0,1 0 0 0 0,0 0 0 0 0,0 0 0 0 0,-1 0 0 0 0,1 0 0 0 0,0 1 0 0 0,-1-1 0 0 0,1 0 0 0 0,-1 1 0 0 0,0-1 0 0 0,1 0 0 0 0,-1 1 0 0 0,0-1 0 0 0,0 2 0 0 0,2 35 784 0 0,-2-12-378 0 0,24 178 1079 0 0,-23-187-1785 0 0,3 28-2349 0 0,-3-18-2009 0 0,0-17 846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6.468"/>
    </inkml:context>
    <inkml:brush xml:id="br0">
      <inkml:brushProperty name="width" value="0.08571" units="cm"/>
      <inkml:brushProperty name="height" value="0.08571" units="cm"/>
      <inkml:brushProperty name="color" value="#E71224"/>
    </inkml:brush>
  </inkml:definitions>
  <inkml:trace contextRef="#ctx0" brushRef="#br0">0 17 11670,'10'-11'3328,"0"6"-3058,1 11-90,-1 2 0,-1 0 0,2 2-90,0 0-90,2 2-180,1 0-270,0 2 1,-1-1-271,0 0 0,0 0-179,-1-1-181,-1 0-2967,3 2 4047,-4-5 0,0 0 0,-7-6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6.630"/>
    </inkml:context>
    <inkml:brush xml:id="br0">
      <inkml:brushProperty name="width" value="0.08571" units="cm"/>
      <inkml:brushProperty name="height" value="0.08571" units="cm"/>
      <inkml:brushProperty name="color" value="#E71224"/>
    </inkml:brush>
  </inkml:definitions>
  <inkml:trace contextRef="#ctx0" brushRef="#br0">1 3 13649,'17'-3'1799,"-2"6"-1619,-9 8 0,-1 3 0,-1-1-90,0 2-90,1 1-180,0 2-180,0 1-180,0 2-179,0 1-271,0 1-359,-1 1-630,0-1-629,-2-1 2608,-1 0 0,-1 1 0,0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9.317"/>
    </inkml:context>
    <inkml:brush xml:id="br0">
      <inkml:brushProperty name="width" value="0.08571" units="cm"/>
      <inkml:brushProperty name="height" value="0.08571" units="cm"/>
      <inkml:brushProperty name="color" value="#E71224"/>
    </inkml:brush>
  </inkml:definitions>
  <inkml:trace contextRef="#ctx0" brushRef="#br0">568 37 7173,'-19'-9'809,"0"1"-629,4 3 180,-16-1-360,10 3 90,-12-1-180,14 3 180,0 1-90,-1 1 0,-21 10 0,14-2-90,-20 10 90,19-3-540,-14 18-179,9-5-444,-12 16 1163,14-7 0,-7 13 0,-1 4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31.834"/>
    </inkml:context>
    <inkml:brush xml:id="br0">
      <inkml:brushProperty name="width" value="0.08571" units="cm"/>
      <inkml:brushProperty name="height" value="0.08571" units="cm"/>
      <inkml:brushProperty name="color" value="#E71224"/>
    </inkml:brush>
  </inkml:definitions>
  <inkml:trace contextRef="#ctx0" brushRef="#br0">0 0 11221,'18'11'539,"3"-2"-359,4-6 0,5 0-90,8-1 180,31 2-180,-7-2-600,25 1 600,-16-1 0,3 0-90,3 1 90,0-1 0,0 1-90,-1 0-722,-4 0 722,-7 0 0,-5 0 90,-8 0-90,-4 0-417,-7 0 507,-6-1-98,-5 0 8,-6 0 613,-3-1-523,-2 1 731,-4-1-731,0-1 303,-2 1-753,2 0-5387,-2 0 5747,-6 7 0,-2-6 0,-8 6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38.585"/>
    </inkml:context>
    <inkml:brush xml:id="br0">
      <inkml:brushProperty name="width" value="0.08571" units="cm"/>
      <inkml:brushProperty name="height" value="0.08571" units="cm"/>
      <inkml:brushProperty name="color" value="#E71224"/>
    </inkml:brush>
  </inkml:definitions>
  <inkml:trace contextRef="#ctx0" brushRef="#br0">665 155 7353,'-6'-20'1349,"2"3"-1169,1 4 0,1 2-90,0-1 0,-1 0-90,-1 0 0,-1 1 0,-1 0 0,-2 1 0,-4 2 0,1 1 0,-1 3 0,2 1 0,0 1 0,-2 1-90,-1 0 90,-1 1 0,-2 2 0,-1-1 0,-2 3-90,-1 0 90,-2 1 90,-2 2-90,-1 1 0,-1 2 90,-1 0-90,1 2 0,0 1 90,-1 3 0,0 1 0,-1 3 0,1 2-1,1 2 91,2 3-90,2 1 90,2 3-90,2 3 0,3 2-90,1 2-3212,3 3 3212,3 1 0,1 2 0,3 1 90,2-2-90,3 2 90,6 17-90,0-13 0,7 13 0,9-5 0,-3-14 2959,11 10-2869,-5-20 0,1-1 0,4-4 0,2-3 90,1-4-1,2-3-89,1-4 180,2-4 0,-1-5 0,2-3-90,1-6-244,2-3 244,4-8-535,0-6 445,3-6 89,-2-6-89,0-7 0,-2-5 0,-2-4 0,14-31-1059,-17 17 1059,9-20 0,-22 25-609,-5 1 609,-7 4-90,-5 3-90,-6 7 0,-6 0 0,-6 3 0,-5 1 11,-6 3-641,-21-6 180,5 14-269,-16-4-990,10 18-270,-2 4 2107,-2 4 0,-1 5 0,0 2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41.760"/>
    </inkml:context>
    <inkml:brush xml:id="br0">
      <inkml:brushProperty name="width" value="0.08571" units="cm"/>
      <inkml:brushProperty name="height" value="0.08571" units="cm"/>
      <inkml:brushProperty name="color" value="#E71224"/>
    </inkml:brush>
  </inkml:definitions>
  <inkml:trace contextRef="#ctx0" brushRef="#br0">50 33 8252,'-21'-9'1799,"3"1"-6919,7 2 5299,12-1 1410,24 5-1589,3 2 0,22 5 90,11 5 0,-11-1-180,15 3-290,-21-2 20,-2 0-571,-2-1 301,-4 0-629,-4 0 179,-6-1 1703,-4-1 1,-11-4 0,-4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41.939"/>
    </inkml:context>
    <inkml:brush xml:id="br0">
      <inkml:brushProperty name="width" value="0.08571" units="cm"/>
      <inkml:brushProperty name="height" value="0.08571" units="cm"/>
      <inkml:brushProperty name="color" value="#E71224"/>
    </inkml:brush>
  </inkml:definitions>
  <inkml:trace contextRef="#ctx0" brushRef="#br0">0 0 8162,'24'11'720,"6"0"-540,3-2-90,8 0-719,5 2 719,6 1 0,2 0 0,-4-1 0,1 1-180,13 2-405,-7-2 1,-3 0-406,-7-1 900,18 3 0,-31-7 0,5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44.101"/>
    </inkml:context>
    <inkml:brush xml:id="br0">
      <inkml:brushProperty name="width" value="0.08571" units="cm"/>
      <inkml:brushProperty name="height" value="0.08571" units="cm"/>
      <inkml:brushProperty name="color" value="#E71224"/>
    </inkml:brush>
  </inkml:definitions>
  <inkml:trace contextRef="#ctx0" brushRef="#br0">3812 174 6813,'-17'-3'810,"-1"1"-630,2 0-1,-1 2 1,-4-1-90,-2 1 0,-3 0 0,-5 1 0,-2 2-90,-7-1 90,-1 0-486,-3 1 486,-1 0 0,-45 3-90,32-1 0,-35 1 0,42-3 0,-2 1 0,0-1 0,-27 1-921,19 0 921,-20 1 0,26-1 90,-1-1-90,2 0 0,0 0 0,2-1 0,1 1 90,1 0-90,1 0-504,1 0 504,-19 1 0,18-1 0,-12 1 0,21-1 0,-13 0 0,13 0 0,-12 0 262,16-2-262,-15 2 0,-2-2 0,-11 1 0,15-1 897,8-1-897,14 0 572,-10 0-572,8 0 0,-17 0 0,21-1 0,-7 1 0,9 0 0,-19 1 0,13 0 0,-23 0 0,17 0 0,1 0 0,2 0 0,11-1 0,-8 1 0,6-1 0,-14 0 0,6 0 0,1-1 0,2 1 0,8-1 0,-7 0 0,-4 1 0,1-1 0,2 2-90,8-1 90,-8 2 0,-2 1 0,0-1 0,1 2 90,9-1-90,-10 2 0,8-1 90,-17 4 0,17-2-90,-8 1 90,3 0 0,0 1-90,1 0 0,-4 1 0,14-3 90,-6 2-90,7-2 90,-6 3 0,6-2-90,-12 6 0,13-6 0,-5 3 90,6-4-90,2 1 89,-1 0-178,1-1 178,1 0-89,1-1 0,1 0 0,0 1 90,0-1-180,1 0 180,0 0-90,-3 4 0,2-2 0,-3 3 0,3-1-90,-5 5 90,3-3 0,-4 5 0,1 2 90,0 2 0,-1 2-90,3 0 0,3-4 0,0 0 90,0 2-90,1 2 180,0 2-90,0 3 270,-5 21-180,4-9 90,-7 33-90,7-26-90,-2 15-1,5-19 271,-3 33-90,3-26 0,-1 39-180,4-47 0,0 12-90,1-20 180,0 9-180,1-3 90,0-2-90,0-8 90,1-12 180,1 5-181,-1-7 91,3 3-90,0-8 90,2-1-90,3-1 0,11 0 0,0-4 0,10 0 0,0-4 0,29-4-90,-8-1-186,27-2 186,-15 0 45,4 2 0,4 0-45,21-1-860,-18 2 0,0 1 950,9 3-90,1 2-1038,0 2 1038,-1 2 0,0 2-90,-1 1 90,1 3-90,-1 0 90,0 1 0,0 1-90,0 0 90,-23-4 0,0 0 0,33 4 0,-31-5 0,-1-1 0,27 3-90,2-2 90,3-2 90,2-1-90,-25-3 0,2-1 0,-17-1 0,1 0 45,20 0 0,3-1-45,1 0 0,-2-2 0,-16 1 0,1 0 0,35-1 0,-2-1 45,-40 2 0,-4-1-45,17 0 0,-2 0 0,22-1 0,-29 2 0,1-1-2387,29 0 2387,-32 1 0,-1-1 0,18 1-32,24-1 32,-1 0 0,-36 1 0,-1 0 27,30-2-27,-2 0 0,-30 1 488,39-4-488,-47 3 0,1 0 0,2 0 0,-1-1 90,40-1-90,-10-2 0,-24 3 0,33-4 0,-41 3 90,8-1-90,-22 1 0,-5 1 0,-3-1 90,-2-1 2670,-3 0-2580,7-3 98,-9 1-188,6-4 1411,-11 3-1322,7-7-89,-7 3-90,4-4 489,-8 3-399,6-7-90,-6 5 90,13-22-90,-14 17 0,7-11 0,-10 13 0,1-8-90,-3 5 90,1-8 0,-3 10 0,-2-12 0,-1 7 0,-2-9 0,-1 7 0,-3-17 0,0 9 0,-2-13 0,2 14 0,-3-15 0,2 12 0,-2-26 0,3 26 0,0-10 0,1 16 0,1 1 0,-1 0 0,1 2 0,-1-3 0,-1 2-90,1-1 90,-2 0 0,0 0 0,-9-24-90,5 20 180,-8-19-90,7 26-90,-9-11 90,3 8 0,-8-8 0,4 11 0,-15-9 0,-9-1 0,-2 2-90,-5 4 90,-16 2 0,13 8-272,-23-5 272,20 11-608,-30-2 608,17 6-967,-23 0 967,26 7-270,3 4 0,-2 1-180,-18 2-365,18 1 1,2 1 275,-3 4-271,2 3-203,1 1-1506,-25 13 2519,-3 4 0,42-13 0,1 1 0,3-1 0,0 1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01.915"/>
    </inkml:context>
    <inkml:brush xml:id="br0">
      <inkml:brushProperty name="width" value="0.08571" units="cm"/>
      <inkml:brushProperty name="height" value="0.08571" units="cm"/>
      <inkml:brushProperty name="color" value="#E71224"/>
    </inkml:brush>
  </inkml:definitions>
  <inkml:trace contextRef="#ctx0" brushRef="#br0">248 55 7713,'8'-23'2068,"0"2"-898,-4 10-900,-6 12-91,-2 2 1,-6 12 0,0 0 0,-4 4-90,0 2 0,-3 4 0,-1 1 0,0 1-90,1-1 90,1-1-90,0-1 90,1 0-90,1 0 0,1-2 0,1-2 90,2-1-270,1-1-180,1-1-90,1-3 91,0-1-721,2-1 1080,-1 0 0,3-6 0,0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02.112"/>
    </inkml:context>
    <inkml:brush xml:id="br0">
      <inkml:brushProperty name="width" value="0.08571" units="cm"/>
      <inkml:brushProperty name="height" value="0.08571" units="cm"/>
      <inkml:brushProperty name="color" value="#E71224"/>
    </inkml:brush>
  </inkml:definitions>
  <inkml:trace contextRef="#ctx0" brushRef="#br0">1 33 8252,'3'-20'1979,"5"7"-1619,-1 13 0,3 8 0,-1 2-181,1 4 91,3 3-90,0 2 0,2 3-90,0 1 0,1 3 0,0 0-90,1 1 90,-2-1-90,0-1 90,0 0-90,-1 0 90,-1-1-360,0-2 0,-2-1 0,-1-3-180,0 0 1,-2-2-91,0-2 0,-1-1-1978,-1-2 2518,2 1 0,-4-7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7.788"/>
    </inkml:context>
    <inkml:brush xml:id="br0">
      <inkml:brushProperty name="width" value="0.1" units="cm"/>
      <inkml:brushProperty name="height" value="0.1" units="cm"/>
    </inkml:brush>
  </inkml:definitions>
  <inkml:trace contextRef="#ctx0" brushRef="#br0">1 6 16 0 0,'14'-6'3264'0'0,"-10"6"-3058"0"0,0 0 0 0 0,1 1 1 0 0,-1-1-1 0 0,0 1 1 0 0,0 0-1 0 0,1 0 0 0 0,-1 0 1 0 0,0 0-1 0 0,0 1 1 0 0,0 0-1 0 0,0-1 0 0 0,-1 2 1 0 0,1-1-1 0 0,0 0 1 0 0,-1 1-1 0 0,0-1 0 0 0,1 1 1 0 0,-1 0-1 0 0,0 0 1 0 0,0 1-1 0 0,-1-1 0 0 0,5 8 1 0 0,-3-6-33 0 0,0 1 1 0 0,-1 1 0 0 0,0-1-1 0 0,0 0 1 0 0,-1 1-1 0 0,0 0 1 0 0,0-1-1 0 0,0 1 1 0 0,-1 0 0 0 0,0 0-1 0 0,0 0 1 0 0,-1 0-1 0 0,-1 13 1 0 0,-2-1 280 0 0,-1-1 0 0 0,-1 1-1 0 0,-1-1 1 0 0,-1 1 0 0 0,-17 33 0 0 0,23-51-371 0 0,0 1 0 0 0,0-1-1 0 0,0 1 1 0 0,0-1 0 0 0,1 1 0 0 0,-1 0 0 0 0,0 0 0 0 0,1-1-1 0 0,0 1 1 0 0,-1 0 0 0 0,1 0 0 0 0,0 0 0 0 0,0-1-1 0 0,0 1 1 0 0,0 0 0 0 0,0 0 0 0 0,0 0 0 0 0,1 3 0 0 0,1-4-89 0 0,-1 1 1 0 0,0-1 0 0 0,0 0-1 0 0,1 0 1 0 0,-1 0 0 0 0,1 0-1 0 0,-1 0 1 0 0,1 0 0 0 0,-1 0-1 0 0,1 0 1 0 0,-1-1 0 0 0,1 1 0 0 0,0-1-1 0 0,0 1 1 0 0,-1-1 0 0 0,1 0-1 0 0,0 1 1 0 0,0-1 0 0 0,-1 0-1 0 0,3 0 1 0 0,26 1-1145 0 0,0-1 0 0 0,0-2 1 0 0,0 0-1 0 0,0-3 0 0 0,-1 0 0 0 0,1-1 1 0 0,33-13-1 0 0,-17 3-1959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7.812"/>
    </inkml:context>
    <inkml:brush xml:id="br0">
      <inkml:brushProperty name="width" value="0.1" units="cm"/>
      <inkml:brushProperty name="height" value="0.1" units="cm"/>
    </inkml:brush>
  </inkml:definitions>
  <inkml:trace contextRef="#ctx0" brushRef="#br0">181 20 888 0 0,'1'-2'247'0'0,"11"-13"1496"0"0,-7 12-271 0 0,-6 12 635 0 0,-8 11-1511 0 0,0-1 0 0 0,-2 0 0 0 0,-23 34 0 0 0,7-13-295 0 0,-33 48-454 0 0,17-26-5066 0 0,38-56 3853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02.652"/>
    </inkml:context>
    <inkml:brush xml:id="br0">
      <inkml:brushProperty name="width" value="0.08571" units="cm"/>
      <inkml:brushProperty name="height" value="0.08571" units="cm"/>
      <inkml:brushProperty name="color" value="#E71224"/>
    </inkml:brush>
  </inkml:definitions>
  <inkml:trace contextRef="#ctx0" brushRef="#br0">0 1 8432,'13'24'1170,"-3"-2"-991,-7-10 181,0 1-180,0 1 180,1 1-180,-1 0-90,0 0 90,0-1-90,0 0 0,0 0-1,-1-2 1,0 0 180,1 2 270,0 0 180,-1 1-720,3-14-90,-3-2 90,2-13-180,-1 0 180,0-3-90,0-3 0,2-1 0,0-1 90,1 0-90,0 0 90,0 3-90,-1 2 0,0 2 0,-1 2 0,1 1 90,4 6 180,-1 7-180,2 9 90,-4 2-90,-1 3 180,2 3-180,-2-4 0,1 5 90,-2-7-90,0 0 0,0-1 90,0-1 0,0 3 90,0-1 0,2 0-180,1-6 89,1-7-89,1-3-89,-1-6 89,-2 1 0,2-2 0,0 0 0,-1 0 0,1 0 0,2-2-90,-2 3 90,2-2 0,-1 6 90,1 3-1,2 6-89,-3 2 0,0 3 90,-2 0-90,0 2 90,0 1-90,0 1 0,0 1-180,0 0-89,0 1-721,1 7 181,-1-5-900,1 6-360,-4-8 2069,1-1 0,-3-6 0,0-2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02.840"/>
    </inkml:context>
    <inkml:brush xml:id="br0">
      <inkml:brushProperty name="width" value="0.08571" units="cm"/>
      <inkml:brushProperty name="height" value="0.08571" units="cm"/>
      <inkml:brushProperty name="color" value="#E71224"/>
    </inkml:brush>
  </inkml:definitions>
  <inkml:trace contextRef="#ctx0" brushRef="#br0">0 0 8972,'21'6'-990,"-3"0"271,-9-1 719,-1-1 0,4 3 0,2 1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02.967"/>
    </inkml:context>
    <inkml:brush xml:id="br0">
      <inkml:brushProperty name="width" value="0.08571" units="cm"/>
      <inkml:brushProperty name="height" value="0.08571" units="cm"/>
      <inkml:brushProperty name="color" value="#E71224"/>
    </inkml:brush>
  </inkml:definitions>
  <inkml:trace contextRef="#ctx0" brushRef="#br0">1 23 7713,'21'-3'-900,"0"-1"540,-4-1 360,-2 0 0,-6 2 0,-5 1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03.118"/>
    </inkml:context>
    <inkml:brush xml:id="br0">
      <inkml:brushProperty name="width" value="0.08571" units="cm"/>
      <inkml:brushProperty name="height" value="0.08571" units="cm"/>
      <inkml:brushProperty name="color" value="#E71224"/>
    </inkml:brush>
  </inkml:definitions>
  <inkml:trace contextRef="#ctx0" brushRef="#br0">6 1 8612,'4'18'630,"-1"3"-630,-3-5 90,0 3-90,0-3 90,0 1-180,-1 1-180,1 2 270,-3 19 0,0-11 0,-3 15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04.035"/>
    </inkml:context>
    <inkml:brush xml:id="br0">
      <inkml:brushProperty name="width" value="0.08571" units="cm"/>
      <inkml:brushProperty name="height" value="0.08571" units="cm"/>
      <inkml:brushProperty name="color" value="#E71224"/>
    </inkml:brush>
  </inkml:definitions>
  <inkml:trace contextRef="#ctx0" brushRef="#br0">1 22 9691,'23'-9'540,"0"1"-450,-2 6 0,2 1 0,4 0 0,18 0-90,-9 1-4162,45 3 4252,-39-1 511,35 1-781,-45-1-89,7 1-91,-17-2-90,-2 0 0,-5 1-1169,-1-1 2446,-2 0 0,-6-1 0,0 1 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04.266"/>
    </inkml:context>
    <inkml:brush xml:id="br0">
      <inkml:brushProperty name="width" value="0.08571" units="cm"/>
      <inkml:brushProperty name="height" value="0.08571" units="cm"/>
      <inkml:brushProperty name="color" value="#E71224"/>
    </inkml:brush>
  </inkml:definitions>
  <inkml:trace contextRef="#ctx0" brushRef="#br0">0 11 10681,'23'4'989,"2"-1"-719,2-4-90,4-1 0,8 0-90,2 1-4252,4-1 4252,0 0 0,0 0 565,15 1-566,-15 0-178,9 0-91,-21 0-90,-3 1-180,-5-1 0,-3 1-179,-2 0 89,-4 0 1807,-2 0-1267,-1 0 0,-7 1 0,0-1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37.692"/>
    </inkml:context>
    <inkml:brush xml:id="br0">
      <inkml:brushProperty name="width" value="0.08571" units="cm"/>
      <inkml:brushProperty name="height" value="0.08571" units="cm"/>
      <inkml:brushProperty name="color" value="#E71224"/>
    </inkml:brush>
  </inkml:definitions>
  <inkml:trace contextRef="#ctx0" brushRef="#br0">34 20 8702,'-17'-7'3868,"1"0"-3778,18 3 0,17 3-90,14 1 0,15 4-287,0 0 377,9 0-90,5 2 0,7 0-393,3 0 393,3 1-2735,2 0 2825,0 0-90,0 0-691,-2-1 691,-4 0 0,-7-2-371,-6 0 281,-8-1 213,-7-1-123,-7 0 0,-6-2 90,-6 1 2233,-2-2-2323,-4 0 644,-4 0-1723,1-3-1010,-7-1 2089,-5-1 0,-2 2 0,-5 2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40.435"/>
    </inkml:context>
    <inkml:brush xml:id="br0">
      <inkml:brushProperty name="width" value="0.08571" units="cm"/>
      <inkml:brushProperty name="height" value="0.08571" units="cm"/>
      <inkml:brushProperty name="color" value="#E71224"/>
    </inkml:brush>
  </inkml:definitions>
  <inkml:trace contextRef="#ctx0" brushRef="#br0">1 1 6183,'67'7'-179,"0"-1"179,-4 0 0,-3-1 0,-6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32.582"/>
    </inkml:context>
    <inkml:brush xml:id="br0">
      <inkml:brushProperty name="width" value="0.08571" units="cm"/>
      <inkml:brushProperty name="height" value="0.08571" units="cm"/>
      <inkml:brushProperty name="color" value="#E71224"/>
    </inkml:brush>
  </inkml:definitions>
  <inkml:trace contextRef="#ctx0" brushRef="#br0">70 1 10051,'-18'5'2429,"1"0"-1530,8-2-359,-2 3-180,2 1-180,4 4 90,6-1-1,7-1 1,7-2 0,6 1 0,10-1 0,9 1-90,7-1-691,10 0 601,5 0 89,9 0-1265,3-1 1176,4 0 0,2-1-90,3 0 90,-1 0-90,-24-2 0,1 1 0,28 1 45,-32-1 0,-1-1-45,11 1 0,-4 0-246,-9 0 246,-4 0 0,-6-1-180,-5 1 90,-7-2-90,-4 0-89,-5-1-181,-3 0-989,-3 0 1439,0-1 0,-8-1 0,0 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33.131"/>
    </inkml:context>
    <inkml:brush xml:id="br0">
      <inkml:brushProperty name="width" value="0.08571" units="cm"/>
      <inkml:brushProperty name="height" value="0.08571" units="cm"/>
      <inkml:brushProperty name="color" value="#E71224"/>
    </inkml:brush>
  </inkml:definitions>
  <inkml:trace contextRef="#ctx0" brushRef="#br0">0 15 10501,'22'-6'1259,"4"1"-1169,7 3 90,11 1-1215,13 1 855,9 1-3861,10 2 3502,7 0-91,5 2-902,11 2 1532,-28-2 0,5 1 0,8 2 0,5 0 0,-17-2 0,1 1 0,0-1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8.158"/>
    </inkml:context>
    <inkml:brush xml:id="br0">
      <inkml:brushProperty name="width" value="0.1" units="cm"/>
      <inkml:brushProperty name="height" value="0.1" units="cm"/>
    </inkml:brush>
  </inkml:definitions>
  <inkml:trace contextRef="#ctx0" brushRef="#br0">1 19 376 0 0,'0'-2'379'0'0,"0"1"0"0"0,1 0-1 0 0,-1-1 1 0 0,1 1 0 0 0,-1 0 0 0 0,1 0-1 0 0,0 0 1 0 0,-1 0 0 0 0,1-1 0 0 0,0 1-1 0 0,0 0 1 0 0,0 0 0 0 0,2-1 0 0 0,3 2-91 0 0,1 1 0 0 0,0-1 0 0 0,-1 1 0 0 0,1 1 0 0 0,-1-1 0 0 0,1 1 0 0 0,-1 0 1 0 0,0 1-1 0 0,1-1 0 0 0,6 6 0 0 0,64 40 1173 0 0,-62-38-1253 0 0,21 15 169 0 0,64 57 1 0 0,-85-67-1759 0 0,19 24 0 0 0,-24-23-2080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7.633"/>
    </inkml:context>
    <inkml:brush xml:id="br0">
      <inkml:brushProperty name="width" value="0.08571" units="cm"/>
      <inkml:brushProperty name="height" value="0.08571" units="cm"/>
      <inkml:brushProperty name="color" value="#E71224"/>
    </inkml:brush>
  </inkml:definitions>
  <inkml:trace contextRef="#ctx0" brushRef="#br0">327 12 11400,'9'-11'3868,"-19"12"-3688,-7 8-90,-14 9-4251,12-5 4251,-3 2 859,2 0-949,-2 1 90,2 1-180,-1 0-180,2 1-270,-1-2-989,-5 6 360,6-6 2402,-5 2-4021,8-7 2788,1-3 0,6-3 0,3-2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7.831"/>
    </inkml:context>
    <inkml:brush xml:id="br0">
      <inkml:brushProperty name="width" value="0.08571" units="cm"/>
      <inkml:brushProperty name="height" value="0.08571" units="cm"/>
      <inkml:brushProperty name="color" value="#E71224"/>
    </inkml:brush>
  </inkml:definitions>
  <inkml:trace contextRef="#ctx0" brushRef="#br0">0 0 11490,'13'5'2069,"-2"0"-1709,-9 8-90,1-1 0,-1 3-90,2 3-90,1 1 89,1 3-89,0 1-90,2 1 90,0 2 0,1 1 0,1-1-180,-1 0-90,1 0-179,0-2-181,0-1-180,-1-1-179,0-2-1260,1 1-809,-1-2 2968,2-2 0,0 0 0,1-1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8.038"/>
    </inkml:context>
    <inkml:brush xml:id="br0">
      <inkml:brushProperty name="width" value="0.08571" units="cm"/>
      <inkml:brushProperty name="height" value="0.08571" units="cm"/>
      <inkml:brushProperty name="color" value="#E71224"/>
    </inkml:brush>
  </inkml:definitions>
  <inkml:trace contextRef="#ctx0" brushRef="#br0">1 12 12480,'15'-9'3328,"-4"7"-3148,-8 15 0,-3 0 0,0 4-90,-1-2 0,0 1 0,0 2-1,0 2 1,-1 0-90,1 1 90,0 0-90,0 2-180,0-2-179,0 2-181,0-2-449,1 0-271,-1 0-1168,0-1-1350,0 0 3778,0-2 0,0-8 0,0-2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00.412"/>
    </inkml:context>
    <inkml:brush xml:id="br0">
      <inkml:brushProperty name="width" value="0.08571" units="cm"/>
      <inkml:brushProperty name="height" value="0.08571" units="cm"/>
      <inkml:brushProperty name="color" value="#E71224"/>
    </inkml:brush>
  </inkml:definitions>
  <inkml:trace contextRef="#ctx0" brushRef="#br0">689 154 8792,'-2'-19'1259,"1"1"-1169,6 8-90,1 1 0,4 3 0,2 3 0,6 0 90,-1 1-90,2 1 0,-2 1 0,4 0 90,2 1-90,6-1 0,3 1-90,3 0 90,7 0-90,2 0-138,5 1 138,2-2 0,2 1 90,2-1-90,6 0 90,2-1-90,6-1 0,-1-1 90,-1 0 0,-5 0-1967,-2-1 1967,-4 0 0,-2 0-249,-1 0 249,-1 0 0,0-1 0,-1 0 0,0 0 90,-1 0-90,1 0 90,0 1-90,-1-1-2306,1 2 2306,0-1-938,-1 0 938,24 1 514,-17 0-514,17 0 0,-21 1 0,-1 1 0,1 0 0,0 1 90,2 0-90,0 0-167,26 0 167,-18 1 296,20 0-296,-26-1 0,-1 1-90,-1 0 180,0-1 1032,-3 1-1032,0-1-180,-1 1 180,20 0 0,-17 0-90,15 1 0,-22-1 726,0 2-636,19 0-90,-15 0-408,15 1 408,-21-2-90,-1 1 180,1 0-90,-2-1 89,-1 1-178,1-1 178,-2 0 2275,22 0-2364,-14 0-2285,15 1 2374,-20-1-649,0 0 560,0-1 90,1 1-90,0 1 0,0-1 0,0 1 90,1 0-90,-1 0 0,1 1 0,-1 0 296,20 2-206,-15 0-180,14 1 180,-20-2-180,0 1 90,-1 0 1073,0 0-983,0 0 622,19 3-802,-15-2 90,14 1-2536,-19-2 2536,-1 0-1710,-3-1 1710,0 0 489,-4-1-579,14 2 90,-12-1-90,10 1 90,-17-3 0,-2 1 0,-2-1-90,0 0 180,-1 0-180,-1 0 90,0-1 0,-2 1 0,0-1 2394,-2 1-2304,1-2 2650,-2 1-2740,1 0 0,-2 0 90,1-1-90,6 0 0,-5 0 0,5 0 0,-9 0 90,1-1-180,-1 0 180,-1 0-180,1 0 180,-2-1-90,1 1 0,-1 0 0,0-1 0,-1 0 0,0 1 0,4-2 0,-1 1 90,4 0-90,0 0 90,-1 0 0,1 0 0,-1 0-90,-2 0 90,-2 1 270,0 1 0,-4 2-91,0 5-89,-4 4-90,-1 0 0,-1 3 0,-2-1 90,0 2 90,1 2-90,-1 4 0,-1 2-90,0 2 90,0 5-90,0 2 0,-1 3 89,0 2 1,0 19 0,-1-12-533,0 15 443,0-18 0,-1 2-49,1-3 49,-1 1 90,1-4-90,0 0 0,0-1-90,0-1 90,1-3-3199,0-1 3288,0-3-89,-1-1 0,1-1 203,0-3-203,0-2-90,0-2 186,0-3-186,0-1 3392,-1-2-3302,0 4-90,-1-1 0,-1-1 0,-2-3 90,-2-5 0,-12 3-90,1-4 0,-12 3-90,1-5 0,-7 0 90,-3-1-180,-7 0 90,-2-2-90,-4 1 1,-2-1-586,-7 1 495,3-1 90,-8 1 1,3 0-91,-4 1 90,0 0 0,2 1 0,-1 0-180,-29 4 270,22-2 0,-23 3 0,29-3 0,1-1 0,-1 1 0,0 0 1,1 0-684,0 0 683,0 0 0,0 1 90,1-1-180,-1 1 180,0 0-179,1-1 89,-1 1-90,-27 3 90,21-2 0,-16 1-90,30-4 180,5 0-90,1 0-322,0-1 322,2 0-90,-1 1 90,0-1-180,0 1 90,0-2-360,-24 4 271,17-3 10,-17 1-11,22-1 90,0-2-90,-1 0 180,1 1 0,0-2 0,1 0 90,0-1 0,2 0 90,-22-1 0,-2 0-90,0-2 90,6 1-90,23-1 90,-1 1-90,1-2 387,0 1-387,0 0 90,0 0-180,2-1 180,-1 1-180,4-1 180,-3 0-180,5 1 180,-4-1-180,2-1 90,-3 1 0,0-1 0,0 0 0,0 0 0,-1-1-90,-1 0 180,0 0-180,-1-1 180,2 0-180,-2-1 418,-18-3-238,13 3-90,-13-3-273,20 2 363,1 1 90,0 0 0,0 0 90,2 0-90,-1-1 90,1 1-180,1 0 89,0-1-89,3 1 90,1 1-180,3 0 796,-1 0-796,2-1 370,-1 2-370,2-1 102,0 1-192,1 1 408,-1-1-318,3 2 0,-1-1-90,1 2 90,0 0 0,1 0-90,-1 1 180,0 0-90,-1 1 90,1 0-180,0 1 180,0 0-90,-1 0 0,1 1 0,1-1 0,-1 2 0,1-1 0,0 1 0,0-1 0,-10 1 90,9 0-180,-8-1 180,11 0-90,1-1 0,0 0 90,-8 0-90,8 0 0,-5-1 0,8 0 90,1-1-90,1 1 90,0-1 0,1-1 90,1 1 0,0-1 0,1 0-90,2 0 89,1-1 1,2 1 0,0-1 90,1 0-90,-2-1-90,0-2-90,-1-3 90,1-2-90,5 0 0,1-1-90,3 2 180,0-1 0,1-1 0,0-1 0,0 0 90,0-2-90,0-1 0,0-1 89,0 1-89,0-1 0,0-1 0,0 0 90,1-10-180,-1 5 90,1-7-90,0 6 0,1-2 90,0-1-90,1-4 0,0-2 90,1-4-90,0-4-296,1-3 206,2-3 90,0-2-90,1-1 0,1-1 90,0 0-180,1 0 90,0 1-180,4-18-89,-4 17 89,3-8-180,-6 23-90,-1 6-449,0 4-450,-2 5-64,1 2 1503,0 5 0,-2 6 0,0 3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2.975"/>
    </inkml:context>
    <inkml:brush xml:id="br0">
      <inkml:brushProperty name="width" value="0.08571" units="cm"/>
      <inkml:brushProperty name="height" value="0.08571" units="cm"/>
      <inkml:brushProperty name="color" value="#E71224"/>
    </inkml:brush>
  </inkml:definitions>
  <inkml:trace contextRef="#ctx0" brushRef="#br0">422 24 8252,'-19'-11'1260,"1"1"-6471,2 8 5931,-12 3-361,5 2 1680,-22 9-1589,7 4-181,0 3 771,6 3-950,15-4 180,-1 10-180,8-6 3571,2 18-3481,8-14-90,6 9 90,4-6-90,3 2 90,4 3-90,2-1 90,1 0 0,9 14 0,-9-13-90,4 9 89,-11-17 1,-3-3 90,-1 0 270,-3 5-360,-3-7 90,-3 3 0,-5-8-1,-2-1 91,-5-1 90,-10 3-180,2-6-180,-9 1 90,7-6 89,-20-3-269,16-2-90,-13-2-89,20-2-631,-4-5 180,8 0-1888,-5-14 1528,14 9-179,3-11-810,8 8 1979,12-13 0,0 5 0,9-10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3.153"/>
    </inkml:context>
    <inkml:brush xml:id="br0">
      <inkml:brushProperty name="width" value="0.08571" units="cm"/>
      <inkml:brushProperty name="height" value="0.08571" units="cm"/>
      <inkml:brushProperty name="color" value="#E71224"/>
    </inkml:brush>
  </inkml:definitions>
  <inkml:trace contextRef="#ctx0" brushRef="#br0">0 12 9691,'22'-9'4048,"-4"6"-3508,-7 6-90,-4 6-91,-3 1-89,-1 4 0,-2 2 0,1 2-90,-1 3-90,0 2 90,0 3-90,1 0 0,0 2 0,0 0-1,-1 2-89,2 1-179,-1 2-271,1-1-90,-1 1-359,1-3-91,0 1-2428,0 8 540,0-10 2878,1 7 0,-2-12 0,0-1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3.628"/>
    </inkml:context>
    <inkml:brush xml:id="br0">
      <inkml:brushProperty name="width" value="0.08571" units="cm"/>
      <inkml:brushProperty name="height" value="0.08571" units="cm"/>
      <inkml:brushProperty name="color" value="#E71224"/>
    </inkml:brush>
  </inkml:definitions>
  <inkml:trace contextRef="#ctx0" brushRef="#br0">30 244 9512,'-9'-14'4497,"-1"-1"-3687,5 5-361,0-2-269,5-1-90,4 4 0,4-2 0,4 4 0,3-1 0,3 1-90,6-1 0,2 1 90,3-2 0,53-7-90,-36 7-416,37-6 416,-50 8 90,-2 1 0,-1-1 90,-4 1 0,-2-1 0,-5 1-90,-2 1 90,-2-1 325,-2 1-415,-3 0-90,-1-1 0,-11 1 90,-1 2-90,-10 4 0,0 2 90,-3 3-90,-1 2 0,0 2 90,-1 1-90,1 1 90,-3 8-90,5-5 90,-4 12 0,9-6-90,3-1 0,4-1 90,8-3 0,8-2-90,1-1 0,5-5 0,-3-5 0,1-3 0,12-4 0,-7-2 90,10-5-90,-11 1 0,9-5 180,-9 2-1,9-4-89,-15 8-90,5-2 90,-7 4-90,1 3 90,-5 6-90,-3 6 0,-4 9 0,-1-3-359,-1 10 89,1-10-180,0 6-90,0-7-89,0 1-91,0 0-179,0-1-1,1 1-89,0-3-2070,0 1 3059,2-1 0,-3-5 0,2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3.932"/>
    </inkml:context>
    <inkml:brush xml:id="br0">
      <inkml:brushProperty name="width" value="0.08571" units="cm"/>
      <inkml:brushProperty name="height" value="0.08571" units="cm"/>
      <inkml:brushProperty name="color" value="#E71224"/>
    </inkml:brush>
  </inkml:definitions>
  <inkml:trace contextRef="#ctx0" brushRef="#br0">24 6 11041,'12'-6'3957,"-5"6"-3597,-8 15-90,-3 1 0,0-3-90,0 1 0,0 0 90,-1 1-1,1 0-89,0-2 0,1 0 90,0-1 360,0 2-3033,0-2 2403,5-3 90,1-6 0,6-9-90,-1-2 90,1-1 0,2-1 90,0 0 0,0 0 3302,0 0-3302,0 1-180,-1 1 90,0 1-90,-1 2 179,7 1-179,-2 3 0,3 2 0,-5 4 90,-4 2-90,1 1-90,0 2-179,3 6-541,0 3 180,0 1-179,-3 0-271,-3-7-1438,2 7-181,-3-7-1438,2 4 4137,-3-7 0,-2-5 0,0-2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4.670"/>
    </inkml:context>
    <inkml:brush xml:id="br0">
      <inkml:brushProperty name="width" value="0.08571" units="cm"/>
      <inkml:brushProperty name="height" value="0.08571" units="cm"/>
      <inkml:brushProperty name="color" value="#E71224"/>
    </inkml:brush>
  </inkml:definitions>
  <inkml:trace contextRef="#ctx0" brushRef="#br0">129 47 9781,'13'-21'3598,"-3"4"-1799,-2 9-899,-2 9-360,-1 9-181,-2 6 1,-4 4 0,-1-2-180,0 2 90,-2 2-180,0 1 89,-2 0-89,-1 2 0,-2 0 0,-1 0-3392,-1 0 3392,-1-3-90,1-1 90,-1-3-90,1-2 0,1-3-90,1-1-449,0-3 3211,-2-2-3122,0-5 0,0-4 181,4-6 179,4-5 0,4-3 90,4 1 0,3 1 270,3 6-180,4 3-1,-2 5 91,2 3-90,-4 1 90,2 1 0,2 1 0,0 1 0,2 1-90,1 0 90,0 1-90,0-1-90,0 0 90,-1 0 0,0-2-90,-1-1 90,0-2-90,0 0 0,-1-2 89,0-2-89,-1-1 0,0-2 0,-1-2 0,-1-3 0,-1-2 0,-1-3 0,-1-1-89,-1-1 89,-3 1 0,0 0 89,-2 1-89,-2-5 0,-1 6 0,-3-2 0,-2 7 90,-1 2 0,-6 1 0,-2 5-90,-1 1 90,1 4-90,4 2 90,1 0-90,1 2 0,2 1 90,0 1-90,2 0 90,2 0 0,1 5-90,3 0 0,1-1 0,2-2-180,1-5-90,1-2-89,1-1-451,0-1 180,6-2 1,-3-2-91,4-3 180,-3-3 91,0-1 89,0-4 90,1 0 0,1-2 270,-1-1 0,0 1 180,0 0-90,-2 1 90,0 1-90,-1 2 180,-1 1 269,2 2 91,-1 4-360,3 7 90,-4 3-90,-3 7-1,-2-1 1,-1 3 0,0 1-90,-1 2 0,0 1 90,0 10-180,-1-6 0,-1 6 0,0-11-90,-1 0 90,-1-1-90,1-2 89,-1-2-89,0-1-359,-1 0-721,-2-5 451,-1-2-91,0-9 180,2-7-179,2-4-451,3-1-179,2-2-360,0 1-1079,2 1 2788,0 1 0,-2 5 0,0 2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5.403"/>
    </inkml:context>
    <inkml:brush xml:id="br0">
      <inkml:brushProperty name="width" value="0.08571" units="cm"/>
      <inkml:brushProperty name="height" value="0.08571" units="cm"/>
      <inkml:brushProperty name="color" value="#E71224"/>
    </inkml:brush>
  </inkml:definitions>
  <inkml:trace contextRef="#ctx0" brushRef="#br0">1 198 10591,'16'-4'2698,"-2"3"-2248,-4 5 90,-1 3 0,1 2-91,1 2-89,-1 2 450,6 10-451,-5-4 181,5 16-360,-8-14 90,0 5 0,-5-9-90,-2-1-1,-2 0-89,-1-1 0,-1-1 90,0-2-90,-1-1 90,-1-2 0,-3 0 0,-1-5-180,-3-5 90,4-4-90,2-6 0,3 0-90,3-2 90,1-3 0,2-2-90,2-2-90,9-12 90,-2 7-90,6-9-90,-4 12 1,1 1-91,1 1 0,1 1-180,-1 2 1,0 2-1,0 1 0,0 1-89,1 2 179,-1 0 0,1 1 90,-2 0 0,-1 2 181,-1 0-91,0 0 180,0 1-90,-1-1 180,1 0 0,-2 0 90,0 0 180,0 0 179,-1 1 1,-1 0 719,-1 1-359,2-2-360,0 1 179,1-1-89,-2 7-270,-3 7 0,-2 5 0,-4 6 179,-4 11-269,-1-5 0,-3 11 0,1-8 90,-2 0-90,0 1 0,-2-1 0,-1-1-90,-1 0 89,-8 7-89,6-11 0,-11 11 0,13-19-90,-3 2 0,6-9-270,-1-3 1,3-3 269,2-8-90,6 1 0,5-4 90,3 4-90,1 0 90,2 0-90,2 1 90,0 0 0,1 1-180,0 2 90,1 0-90,0 1 0,0 2-90,-1 0-89,1 3-91,1 0 0,-1 2-180,0 1-89,-2 1-181,1 1-89,-2 1-90,-1 0-271,-1 2-539,-2-1-629,0 1 2518,-1-1 0,-3-4 0,-2-2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8.534"/>
    </inkml:context>
    <inkml:brush xml:id="br0">
      <inkml:brushProperty name="width" value="0.1" units="cm"/>
      <inkml:brushProperty name="height" value="0.1" units="cm"/>
    </inkml:brush>
  </inkml:definitions>
  <inkml:trace contextRef="#ctx0" brushRef="#br0">0 88 1412 0 0,'9'-12'2546'0'0,"1"5"-2173"0"0,0 1 1 0 0,1 0 0 0 0,0 0-1 0 0,0 1 1 0 0,1 1 0 0 0,0 0 0 0 0,17-4-1 0 0,92-13-752 0 0,-104 19-88 0 0,28-1-2510 0 0,-32 0 2257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6.030"/>
    </inkml:context>
    <inkml:brush xml:id="br0">
      <inkml:brushProperty name="width" value="0.08571" units="cm"/>
      <inkml:brushProperty name="height" value="0.08571" units="cm"/>
      <inkml:brushProperty name="color" value="#E71224"/>
    </inkml:brush>
  </inkml:definitions>
  <inkml:trace contextRef="#ctx0" brushRef="#br0">110 8 11490,'-9'-6'2699,"0"4"-2249,-4 16-1,0 0-89,0 5-90,1 1 0,-1 3 0,3-1 449,-1 22-449,7-16-90,2 17 270,14-9-270,0-9 90,21 19-181,-8-21 1,11 4-90,-10-12 90,0-5-90,-1-3 0,0-3-90,-1-2-89,-3-2-1,1-4 0,-1-2-90,-1-3 90,-1-3 0,-2-3 90,-2-1 0,-1-2 0,-3 0 0,-2 0 0,-3 1 90,-2 1 90,-3 2-90,-3 1 90,-8-3-90,1 7 90,-12-1-90,9 9 0,-4 3 90,1 5 0,5-1 90,-2 3 0,7-1 90,2 0-90,5 10-90,2-6 179,9 10 1,3-10-90,7-1 0,-5-6 0,9-5-90,-15-4-90,6-4 0,-10-1 90,-2-1-90,-2-2-450,-2-12 90,-2 7-809,-5-15 449,-1 14-269,-2-4 0,2 6-1530,-4-5-2428,1-1 4947,-1 0 0,4 7 0,3 8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6.445"/>
    </inkml:context>
    <inkml:brush xml:id="br0">
      <inkml:brushProperty name="width" value="0.08571" units="cm"/>
      <inkml:brushProperty name="height" value="0.08571" units="cm"/>
      <inkml:brushProperty name="color" value="#E71224"/>
    </inkml:brush>
  </inkml:definitions>
  <inkml:trace contextRef="#ctx0" brushRef="#br0">1 0 8702,'18'19'3328,"-2"-1"-2518,-4-2-91,-1 2 1,0 2-180,-1 2-1,0 0-89,-1 1-180,-1-1 90,-1 0-91,0 0 91,-2-3-180,1-1 90,-2-2 90,0-1 90,-1-3 719,0-1 180,1 2-1439,0-14-90,0 0 0,0-15 90,-1 0 0,1-3 1,1-1-1,2-5 0,1 1 0,2-3 90,0 2 0,0 1 0,0 2 0,0 3-90,-2 2 90,0 3-90,-1 1 90,-1 3 0,4 2 0,-1 5 0,1 4-90,-1 5 180,-3 3-180,1 2 180,0 2-90,1 3 0,-1 1 90,1 1-90,1 2 90,-1-1 0,1 0 0,0-1 0,1 4-1,-1-5 721,2 5-180,-5-11-181,4 2-89,-1-9-270,4-4 90,-3-4-180,1-5 90,-3 0-90,-1-2 90,0-2-90,-1 0-90,0-2-90,-1 0 0,0 0-899,-1-8 359,-1 6-179,0-5-2969,-2 4-360,-2 0 4228,0-1 0,0 9 0,0 4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7.003"/>
    </inkml:context>
    <inkml:brush xml:id="br0">
      <inkml:brushProperty name="width" value="0.08571" units="cm"/>
      <inkml:brushProperty name="height" value="0.08571" units="cm"/>
      <inkml:brushProperty name="color" value="#E71224"/>
    </inkml:brush>
  </inkml:definitions>
  <inkml:trace contextRef="#ctx0" brushRef="#br0">0 0 16528,'23'9'449,"1"-1"-808,-2-3-271,5 1-450,4 0-269,1 0-1079,1 0-1350,1-2 2930,0 0 0,3-2 0,-1 1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5.886"/>
    </inkml:context>
    <inkml:brush xml:id="br0">
      <inkml:brushProperty name="width" value="0.08571" units="cm"/>
      <inkml:brushProperty name="height" value="0.08571" units="cm"/>
      <inkml:brushProperty name="color" value="#E71224"/>
    </inkml:brush>
  </inkml:definitions>
  <inkml:trace contextRef="#ctx0" brushRef="#br0">0 0 12120,'27'1'450,"1"0"-360,-3 0 0,5 0-180,2 1-180,3 0-270,0 1-1978,13 3 539,-15-1 1979,8 2 0,-17-2 0,-2 1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6.024"/>
    </inkml:context>
    <inkml:brush xml:id="br0">
      <inkml:brushProperty name="width" value="0.08571" units="cm"/>
      <inkml:brushProperty name="height" value="0.08571" units="cm"/>
      <inkml:brushProperty name="color" value="#E71224"/>
    </inkml:brush>
  </inkml:definitions>
  <inkml:trace contextRef="#ctx0" brushRef="#br0">6 0 9871,'-4'10'1889,"2"-2"-1619,18-5-180,1-1 0,5-1-90,4 2-270,4 0-180,2 0-179,1 0-271,0 2-449,-1-1 90,-3 0 1259,-2 0 0,-2-1 0,0 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7.644"/>
    </inkml:context>
    <inkml:brush xml:id="br0">
      <inkml:brushProperty name="width" value="0.08571" units="cm"/>
      <inkml:brushProperty name="height" value="0.08571" units="cm"/>
      <inkml:brushProperty name="color" value="#E71224"/>
    </inkml:brush>
  </inkml:definitions>
  <inkml:trace contextRef="#ctx0" brushRef="#br0">12 102 9781,'-1'22'990,"0"-5"-630,-1 2-91,0-2-179,0 5 90,1-4-90,0 3 0,1-2 0,-1 4 0,2 1 0,-1 0-90,0-5 90,1-2 0,-1 0-90,1 1 90,1 3-90,-1-2 90,1-2 0,-1-2 0,0-1-90,-1-13 0,0-6-90,-2-10-90,1-5 90,1 1-90,0-4 0,1-3 0,1-4 90,3-2 0,2-4 0,2-1 90,3 0-90,2 2 180,2 2-90,0 5 0,2 1-90,0 6 90,0 2 0,0 3 0,-1 4 0,-1 4 0,-1 3-89,-1 3 89,-2 3 0,3 6 0,-5 2 179,1 5 91,-7 7-90,-3-4 0,-5 9 0,-3-5 0,-4 1 90,-11 10-180,3-7 0,-7 5-90,6-10 90,-1-2 0,1-1-90,1-2 0,1-2 89,2-1-178,2-2-1,1-1-90,3-2-90,0 0-810,2-2 1080,-2 2 0,6-4 0,-1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8.176"/>
    </inkml:context>
    <inkml:brush xml:id="br0">
      <inkml:brushProperty name="width" value="0.08571" units="cm"/>
      <inkml:brushProperty name="height" value="0.08571" units="cm"/>
      <inkml:brushProperty name="color" value="#E71224"/>
    </inkml:brush>
  </inkml:definitions>
  <inkml:trace contextRef="#ctx0" brushRef="#br0">1 138 7173,'17'-4'1529,"0"1"-1079,-6 0 0,1-1-91,0 0-89,1-1 90,-2 1-90,0-1-90,-1 1 0,-1-1-1,0 0 91,-2 0-180,2-2-90,-3 0 90,-5-2-90,-7 4 0,-5 3 90,-3 5-90,2 1 90,-1 2-90,0 1 180,1 0-90,0 2-90,1 0 90,2 2 0,1-1 0,2 2 0,0-1 90,3 0-90,2 5-90,1-5 90,4 4 0,2-5-90,2-1 89,2-1-89,3-1 90,0-1-90,2-2 90,1-2-90,0-2 0,1-1 0,2-3 0,1-2 0,1-4-90,2-2 90,-1-2 0,1-2 0,-2 0-90,-1-1 180,-2 2-3482,-1 0 3482,-3 3-90,-2 2 0,-1 0 0,-1 2 0,-1 2 0,1-1 0,0 5 90,1 3 3482,-2 7-3482,-2 6 0,-3 0 90,-1 5 0,-1-3 90,0 4 899,-1-3-90,-1-1-1079,4-13 90,-2-2 0,4-12-90,-2 0-90,2-1 0,1-2-89,1-1-91,0-1 0,2-1-90,-1 1 0,1 1-179,-1 1-1,-1 2-180,-1 1-539,0 2 180,2 0 89,0 3 91,3 2-630,-2 6 1169,1 5 360,-2 1 0,-4-1 0,-2-4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9.086"/>
    </inkml:context>
    <inkml:brush xml:id="br0">
      <inkml:brushProperty name="width" value="0.08571" units="cm"/>
      <inkml:brushProperty name="height" value="0.08571" units="cm"/>
      <inkml:brushProperty name="color" value="#E71224"/>
    </inkml:brush>
  </inkml:definitions>
  <inkml:trace contextRef="#ctx0" brushRef="#br0">42 235 7353,'15'-9'1349,"-2"-1"-899,-4 2 0,-1-2-91,0 0 91,-2 0-180,0 0 270,-2 0-271,-1-3 1,-3 2 180,-5-1-270,-6 7-90,-1 4 0,-1 4 0,3 2 90,0 1 0,0 2-90,1 2-1,0 1 1,2 1 0,1 1 90,0 6-180,3-4 0,1 4 90,3-6-90,2 0 0,1 0 90,2-1-90,3-2 0,0 0 0,3-3 0,0-1-90,3-2-90,0-2 0,2-4-89,1-1-1,1-4-90,2-3 0,1-3-90,2-5 91,0-3 89,1-3 0,-1-3 180,-1-1 180,0 1 90,-1-1 180,-3 4-1,-2 2 1,-2 4-90,-3 2-90,-1 3-90,-2 1 360,-1 4 269,1 2-359,-2 7 0,0 4 0,-3 5-1,-2 4-89,-1 2 90,-1 3 0,0 3-90,-1 2 0,0 2-91,-1 1 1,0 1 0,0-1 0,0-1 0,0 0-90,-1-2 0,1-2 0,0-2 0,-1-3 180,1-1 359,1-3 91,-1 3-720,6-12-90,-1-1-90,8-14 90,-2-3-90,2-2 90,1-1 0,1 1 0,0 0-90,1 1 90,0 1 1,-1 1-1,0 2 0,0 1 90,-1 3-90,-1 1 0,0 2 0,4 3 90,1 2 0,0 2-90,-1 2 90,-4 1 0,1 0 0,-1 1 0,1 0 0,0 1 0,0-1 0,0 1 0,1-1-90,-1-1 90,1 0-90,-1-2 90,0 0-90,1-2 0,-1-2 0,1 0 0,1-3 0,0 0 0,1-3 0,-1-1 0,1-3 0,-1-1 0,-1-2 1,3-4-1,-6 3 90,1-3-90,-5 6 0,-2 0 0,-6 1 0,-4 0 90,-7 7 0,0 3-90,-4 5 90,7 0 0,-2 2 0,5 0-90,1 0 90,-1 3 0,2 1 90,3 4-90,5-4 0,5-2-90,6-5 0,-1-2 90,2-4-180,-3-1 180,0-2-90,1-1 0,-1 0 90,0-1-90,-1 0 90,-1 1 0,-1 0-90,0 1 0,0-2 0,1 2 0,2 1 90,-3 7 0,0 3 0,-3 5 0,0 1 0,2 0 0,0 1 90,0-4-90,3 2 90,0-5-90,5 1-180,0-2-179,1-3-361,-2-2-269,1-1-1350,-2 0 2339,0 0 0,-6 1 0,-1-1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9.727"/>
    </inkml:context>
    <inkml:brush xml:id="br0">
      <inkml:brushProperty name="width" value="0.08571" units="cm"/>
      <inkml:brushProperty name="height" value="0.08571" units="cm"/>
      <inkml:brushProperty name="color" value="#E71224"/>
    </inkml:brush>
  </inkml:definitions>
  <inkml:trace contextRef="#ctx0" brushRef="#br0">0 1 8702,'4'21'2429,"-1"2"-2070,-3-7-89,0 2 90,0-6-90,1 5 180,-1 0 179,0 3 810,0-4-1439,7-10 90,-2-4-90,6-9 90,-4-1-90,2-2 0,1 1 0,-1 0 0,1 1 0,-1 1-90,1 1 90,2 0 0,1 4 0,4 3-90,-5 2 180,0 3-180,-3 1-3302,-1 0 3392,1 1 0,3 4 0,0 1 0,-1 0 0,-1-3 90,-3-2-90,2-2 3482,2 0-3482,2-6 90,-2-2-180,1-3 180,-4 0-180,1-3 180,0 0-90,0-2 0,0-1 0,0 0 0,0 1 0,-1-1 0,-1 2 0,-1 1-90,0 0-90,1 0 180,-5 8-89,0 3 89,-4 9-180,0 0-3059,0 1 3239,5-4 0,-3-2 0,3-5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0.544"/>
    </inkml:context>
    <inkml:brush xml:id="br0">
      <inkml:brushProperty name="width" value="0.08571" units="cm"/>
      <inkml:brushProperty name="height" value="0.08571" units="cm"/>
      <inkml:brushProperty name="color" value="#E71224"/>
    </inkml:brush>
  </inkml:definitions>
  <inkml:trace contextRef="#ctx0" brushRef="#br0">69 0 9422,'-10'19'1079,"2"0"-6470,2-4 5751,-2 13-180,1-6 1499,-2 23-1589,2-4 90,1 2 679,2-1-859,2 2-90,1-10-180,0 8 1,2-14-1,1-1 3032,0-1-3392,2-1-629,0-2 180,1 0 1079,2-4 0,1 1 0,1-2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8.945"/>
    </inkml:context>
    <inkml:brush xml:id="br0">
      <inkml:brushProperty name="width" value="0.1" units="cm"/>
      <inkml:brushProperty name="height" value="0.1" units="cm"/>
    </inkml:brush>
  </inkml:definitions>
  <inkml:trace contextRef="#ctx0" brushRef="#br0">1 37 704 0 0,'4'4'5444'0'0,"-5"-4"-5363"0"0,22 0 1081 0 0,22-7-1159 0 0,-12 2 158 0 0,65-15-2580 0 0,-83 13 363 0 0,-10 6 1380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1.161"/>
    </inkml:context>
    <inkml:brush xml:id="br0">
      <inkml:brushProperty name="width" value="0.08571" units="cm"/>
      <inkml:brushProperty name="height" value="0.08571" units="cm"/>
      <inkml:brushProperty name="color" value="#E71224"/>
    </inkml:brush>
  </inkml:definitions>
  <inkml:trace contextRef="#ctx0" brushRef="#br0">64 219 7353,'-1'21'1079,"1"0"-719,0-5-180,0 3 0,-1 0 0,1 0 0,0 0-90,-1-1 89,1 0 1,-1 0 0,1-2 0,0 0 90,-1-2 360,1 3 89,-1-2-179,-2 1-360,-4-8-90,1-6 0,-4-7 0,3-5-90,0-3-90,0-5 0,2-4-90,1-3 0,3-5-90,2-3 90,3-6 0,4-2-180,3-2 180,3 1 180,3 3-90,1 3 0,1 4 0,-1 5 90,-1 5-90,-2 7 90,-1 4 0,-1 5-90,3 5 361,-5 3-271,3 6 90,-6 2-90,-2 3 0,-1 2 0,-3 1 0,0 2 0,-3 2 0,-1 1 0,-2 1 0,-3 3 0,-2 1-90,-2 1 90,0-1-180,-3-1 90,1-1-90,-1-1-180,1-3 0,1-1-179,2-3 179,0-2-90,2-2 0,1-1-809,2-2 1259,-1 1 0,4-5 0,-1-1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1.564"/>
    </inkml:context>
    <inkml:brush xml:id="br0">
      <inkml:brushProperty name="width" value="0.08571" units="cm"/>
      <inkml:brushProperty name="height" value="0.08571" units="cm"/>
      <inkml:brushProperty name="color" value="#E71224"/>
    </inkml:brush>
  </inkml:definitions>
  <inkml:trace contextRef="#ctx0" brushRef="#br0">113 92 7083,'18'-20'720,"-3"2"-541,-8 7-89,-1 1-90,0 1 0,-1 1 90,-5 0-90,-4 3 90,-7 2 0,-2 3 0,-2 2 90,0 0-90,0 1 0,0 2 0,-1 0 0,4 0-90,1 0 90,4 0 0,-3 3 0,1 1 0,0 3 0,3 2-90,4 0 90,2 0-90,3 0 0,2-1 90,1-2-1,2-2-89,1-1 90,2-4-180,1-2-89,2-2-271,1-4-180,1-1-449,0-1 1079,-2 1 0,-6 2 0,-3 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45.327"/>
    </inkml:context>
    <inkml:brush xml:id="br0">
      <inkml:brushProperty name="width" value="0.08571" units="cm"/>
      <inkml:brushProperty name="height" value="0.08571" units="cm"/>
      <inkml:brushProperty name="color" value="#E71224"/>
    </inkml:brush>
  </inkml:definitions>
  <inkml:trace contextRef="#ctx0" brushRef="#br0">746 253 8162,'7'-18'1529,"0"2"-1079,-4 6-270,-1-6-90,-1 4 90,-1-5 90,-4-1-270,-1 4 90,-2-4-90,0 4 90,-2 0-90,-1 0 90,-2 0-180,-1 1 90,-10-3 90,4 6-90,-8-2 0,5 7-90,-1 3 180,-1 2-180,-3 4 180,-2 5-180,-2 3 180,-1 6-90,0 4 90,0 7 0,-1 7-90,0 6-933,-12 29 1023,11-12 0,-8 22-90,16-18 180,1 4-180,2 5 90,2 3 89,2 3-179,3 2 90,2 2-90,2 2 90,2 0-45,5-23 0,0 1-45,0 34-718,1-32 0,2-1 718,0 27 0,1 1 0,1 0 0,0-2 90,0 0-180,0-1 180,0 0-446,1-9 0,0 5 401,-1-13 0,1-1-670,-1 15 0,1-2 625,-1-22 0,1-6 0,-1 20 93,1-7-3,0-4-90,0-7 0,1-2 90,0-3 937,0-3-937,1-5-1,0-2 1,0-6 0,0-2 787,0-3-787,0-3 1769,1-3-1769,-1-2 1034,1-3-944,-1-1 431,3 3-431,-1-6 89,2 3-89,-1-9 0,-1-1-90,3-2 90,0-1-180,2-1 180,1-2-180,2-1 90,2-1-90,2-1-90,2-1-180,2-1-180,1-1-89,1-1-1260,14-3-450,-8 0-899,9-2 3148,-11 1 0,1-1 0,0-1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7.907"/>
    </inkml:context>
    <inkml:brush xml:id="br0">
      <inkml:brushProperty name="width" value="0.08571" units="cm"/>
      <inkml:brushProperty name="height" value="0.08571" units="cm"/>
      <inkml:brushProperty name="color" value="#E71224"/>
    </inkml:brush>
  </inkml:definitions>
  <inkml:trace contextRef="#ctx0" brushRef="#br0">54 139 8792,'-4'-23'2608,"1"2"-1798,0 8 0,2 1 179,-1 0-269,0-2 449,0 0-899,0 10 0,1 5 89,-1 12-89,2 4 0,1 4 0,-1 3 0,1 3 0,0 2-1,0 1-3391,1 2 3392,0-1 0,0-1-90,0-2 90,0 0-180,-1-3 90,1 0-90,0-4 3481,-1-2-3571,0-2 180,0-1 450,-1-3 449,1 4-89,0-3-900,-6-5-90,1-7-90,-3-10 0,2-4-90,-1-6 90,1-3-90,0-7 90,1-3-90,0-4 180,3-2 0,0-1-90,3-1 90,1 2 0,1 1 0,2 3-90,0 2 90,1 4 0,1 3-90,6 0 90,-3 8-90,10 0 90,-7 12-89,4 5 89,-4 7-90,1 5 0,8 19 180,-6-4-180,6 15 180,-8-8-90,-1 1 90,-2 0-90,-2-2 89,-2 0 1,-4-4 90,-2-1-90,-2-2 0,-3 0 0,-1-2-90,-4 0 90,-1-1-90,-3-3 90,-7 4 0,2-8-90,-5 1 0,6-9-180,0-2-90,1-3-90,0-2-89,0-1-181,0-3 0,0 0-89,2-2-181,0 0-179,1-2-180,1 0-180,2-1-1440,2 0 2879,1-1 0,2-7 0,0-3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8.229"/>
    </inkml:context>
    <inkml:brush xml:id="br0">
      <inkml:brushProperty name="width" value="0.08571" units="cm"/>
      <inkml:brushProperty name="height" value="0.08571" units="cm"/>
      <inkml:brushProperty name="color" value="#E71224"/>
    </inkml:brush>
  </inkml:definitions>
  <inkml:trace contextRef="#ctx0" brushRef="#br0">1 56 9602,'18'-18'2518,"-2"3"-2068,-4 7-90,-1 1 179,1 2-359,3 3 90,-3 2 0,2 2-90,-6 3 0,0 1 90,-2 1-91,0 2 91,-2 1-90,-1 1 90,-1 0 0,-1 1 0,0 0-90,-2 1 0,0-1 89,0 0 91,-1 4 270,0-1 269,0 1 361,0-1-811,1-2-89,4-4-180,3-1-180,6-4-630,3-2-539,1-2-540,1 0-720,0-3-1438,0 1 3867,-1-1 0,-7 2 0,-1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8.412"/>
    </inkml:context>
    <inkml:brush xml:id="br0">
      <inkml:brushProperty name="width" value="0.08571" units="cm"/>
      <inkml:brushProperty name="height" value="0.08571" units="cm"/>
      <inkml:brushProperty name="color" value="#E71224"/>
    </inkml:brush>
  </inkml:definitions>
  <inkml:trace contextRef="#ctx0" brushRef="#br0">0 0 10861,'17'9'3688,"-3"-1"-2969,-6 3 1,-4 0-1,1 2-179,-2 2 0,0 2-90,-1 1-91,-1 2-89,-1 0 0,0 1-90,-1 1 0,0 1-90,-1 1 90,1 0-180,-2-1 0,1-2-270,-1 0-90,1-2-180,-1-1-89,1-1-91,0-3-899,0 0-630,0 2 2249,1-3 0,-1-3 0,2-5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8.644"/>
    </inkml:context>
    <inkml:brush xml:id="br0">
      <inkml:brushProperty name="width" value="0.08571" units="cm"/>
      <inkml:brushProperty name="height" value="0.08571" units="cm"/>
      <inkml:brushProperty name="color" value="#E71224"/>
    </inkml:brush>
  </inkml:definitions>
  <inkml:trace contextRef="#ctx0" brushRef="#br0">83 1 12480,'-14'1'1439,"1"1"-989,4 4 0,1 0 89,-1 1-89,1 2-90,1 0 989,-1 12-899,4-8 359,2 16 361,23 10-990,-8-14-91,15 12-89,-15-24-89,0-2-91,-1 0-90,0-3-90,-1 1-809,4 1 449,-3-3-1439,1 1-1798,-2-3 3957,0-1 0,-3-2 0,-2-1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9.079"/>
    </inkml:context>
    <inkml:brush xml:id="br0">
      <inkml:brushProperty name="width" value="0.08571" units="cm"/>
      <inkml:brushProperty name="height" value="0.08571" units="cm"/>
      <inkml:brushProperty name="color" value="#E71224"/>
    </inkml:brush>
  </inkml:definitions>
  <inkml:trace contextRef="#ctx0" brushRef="#br0">253 1 10951,'-5'15'2428,"-2"1"-1888,-2-2-90,-3 4-90,-2 1-91,-1 2 181,-9 12-90,-7 14-270,4-8-360,-5 15 0,18-31-269,-2 6-181,6-11-1529,-2 3 360,4-7 1889,-2 2 0,6-10 0,2-3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9.284"/>
    </inkml:context>
    <inkml:brush xml:id="br0">
      <inkml:brushProperty name="width" value="0.08571" units="cm"/>
      <inkml:brushProperty name="height" value="0.08571" units="cm"/>
      <inkml:brushProperty name="color" value="#E71224"/>
    </inkml:brush>
  </inkml:definitions>
  <inkml:trace contextRef="#ctx0" brushRef="#br0">0 24 10141,'9'-15'5667,"3"7"-4947,-3 7-91,2 8 1,-3 3-1,2 4-179,1 3 0,3 3-180,0 3-90,2 1 0,0 3 89,1 1-179,-1-1 0,-1 0-180,-1-1-89,-2-2-91,0-1-180,-1-2-180,-2-1-179,-1-1-91,0-2-179,-1-2-180,-1-1-91,-2-2-4676,1-2 6026,1 0 0,-4-5 0,2-1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29.837"/>
    </inkml:context>
    <inkml:brush xml:id="br0">
      <inkml:brushProperty name="width" value="0.08571" units="cm"/>
      <inkml:brushProperty name="height" value="0.08571" units="cm"/>
      <inkml:brushProperty name="color" value="#E71224"/>
    </inkml:brush>
  </inkml:definitions>
  <inkml:trace contextRef="#ctx0" brushRef="#br0">1 34 9512,'10'-21'5576,"0"8"-5036,-5 18 90,-1 5-181,-1 6 91,0-1 0,0 4-90,0 2-91,0 2 1,1 1-180,-1 0 90,0 0-90,0 1-90,0-1 0,1 0 90,-2-2-180,0-1 90,0-3 0,0-1-1,0-2 1,0-2 0,0 3-1079,0-3 539,2-8-90,-1-6 1,1-12 89,0-4 0,0-4 91,1-5 179,1-2-3482,0-2 3572,1 0 90,-1 3 90,-1 1 90,0 4 0,-1 1-90,-1 3-90,0 3 89,0 1 3843,0 0-3662,-2 12-90,1 5-90,-1 10 180,4 9-90,-1-8-90,2 4-1,0-6 1,0 0 0,0-1 0,5 2 0,-1-5-90,3 0 90,-3-6-90,2-1 0,-1-1 90,2-3 630,9-4 179,-5 0-449,7-2 90,-9 3 179,-2 2 91,-5 6-181,-1 6-449,-6 9 90,-1-2-3482,-1 6 3392,0-5-90,0 2 0,1 2 0,0 0 0,0 2-90,0-1-90,1 1 2582,0 9-4111,1 1 540,-1 0-180,1-4-271,-1-9-268,1-2-1621,-1-1-2427,0-1 5846,0-2 0,0-6 0,-1-2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9.304"/>
    </inkml:context>
    <inkml:brush xml:id="br0">
      <inkml:brushProperty name="width" value="0.1" units="cm"/>
      <inkml:brushProperty name="height" value="0.1" units="cm"/>
    </inkml:brush>
  </inkml:definitions>
  <inkml:trace contextRef="#ctx0" brushRef="#br0">539 8 404 0 0,'-20'-4'317'0'0,"0"2"-1"0"0,0 1 1 0 0,0 0 0 0 0,0 2 0 0 0,0 0-1 0 0,0 1 1 0 0,0 1 0 0 0,0 1-1 0 0,0 0 1 0 0,1 2 0 0 0,0 0-1 0 0,0 2 1 0 0,0 0 0 0 0,1 1-1 0 0,1 0 1 0 0,-1 2 0 0 0,1 0 0 0 0,1 1-1 0 0,-26 24 1 0 0,28-23-155 0 0,1 0-1 0 0,1 1 1 0 0,0 0 0 0 0,1 0 0 0 0,1 2 0 0 0,0-1-1 0 0,1 1 1 0 0,1 1 0 0 0,1 0 0 0 0,-10 28-1 0 0,14-33-68 0 0,0 1-1 0 0,1-1 0 0 0,0 1 1 0 0,1 0-1 0 0,1-1 0 0 0,0 1 1 0 0,0 0-1 0 0,1 0 0 0 0,1-1 1 0 0,0 1-1 0 0,1-1 0 0 0,1 0 1 0 0,-1 1-1 0 0,2-1 0 0 0,0-1 1 0 0,7 14-1 0 0,-4-11-15 0 0,1-1 0 0 0,0 0 0 0 0,1 0-1 0 0,0 0 1 0 0,1-2 0 0 0,0 1 0 0 0,1-1 0 0 0,1-1 0 0 0,0 0 0 0 0,0-1-1 0 0,0 0 1 0 0,18 7 0 0 0,-12-7-31 0 0,2-1 0 0 0,-1-1 0 0 0,1-1 0 0 0,0-1 0 0 0,1 0-1 0 0,-1-2 1 0 0,1 0 0 0 0,31-1 0 0 0,-27-3 13 0 0,1 0-1 0 0,-1-2 1 0 0,-1 0 0 0 0,1-2 0 0 0,0-1-1 0 0,-1-1 1 0 0,0-1 0 0 0,-1-2 0 0 0,33-16-1 0 0,-44 19 10 0 0,0-1 1 0 0,-1 0-1 0 0,0-1 0 0 0,0 0 1 0 0,-1-1-1 0 0,0 0 0 0 0,-1 0 0 0 0,0-2 1 0 0,-1 1-1 0 0,0-1 0 0 0,-1 0 1 0 0,0-1-1 0 0,-1 0 0 0 0,-1 0 0 0 0,0-1 1 0 0,0 1-1 0 0,6-30 0 0 0,-9 27-27 0 0,-1 0-1 0 0,-1 0 0 0 0,-1-1 0 0 0,0 1 1 0 0,-1 0-1 0 0,-1-1 0 0 0,0 1 1 0 0,-2 0-1 0 0,1 0 0 0 0,-2 0 1 0 0,0 1-1 0 0,-1 0 0 0 0,-1 0 0 0 0,-10-18 1 0 0,9 18-148 0 0,-1 1 0 0 0,-1-1 1 0 0,0 2-1 0 0,-1-1 0 0 0,0 2 1 0 0,-1-1-1 0 0,-1 2 0 0 0,0-1 1 0 0,0 2-1 0 0,-1 0 0 0 0,0 1 1 0 0,-1 0-1 0 0,-25-11 0 0 0,34 18-331 0 0,-1-1 0 0 0,1 2 0 0 0,-1-1 0 0 0,0 1 0 0 0,1 0 0 0 0,-1 0 0 0 0,0 1 0 0 0,0 0 0 0 0,0 0 0 0 0,1 0 0 0 0,-1 1 0 0 0,0 0-1 0 0,0 1 1 0 0,1-1 0 0 0,-1 1 0 0 0,1 0 0 0 0,0 1 0 0 0,-7 3 0 0 0,0 1-1261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30.112"/>
    </inkml:context>
    <inkml:brush xml:id="br0">
      <inkml:brushProperty name="width" value="0.08571" units="cm"/>
      <inkml:brushProperty name="height" value="0.08571" units="cm"/>
      <inkml:brushProperty name="color" value="#E71224"/>
    </inkml:brush>
  </inkml:definitions>
  <inkml:trace contextRef="#ctx0" brushRef="#br0">26 0 12120,'-17'9'3328,"8"2"-8808,10-6 5480,8 1 1229,4-2-1679,2-1 590,2 0-1220,1-1-1258,1 0 2338,9-1 0,-4 0 0,7-1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30.491"/>
    </inkml:context>
    <inkml:brush xml:id="br0">
      <inkml:brushProperty name="width" value="0.08571" units="cm"/>
      <inkml:brushProperty name="height" value="0.08571" units="cm"/>
      <inkml:brushProperty name="color" value="#E71224"/>
    </inkml:brush>
  </inkml:definitions>
  <inkml:trace contextRef="#ctx0" brushRef="#br0">0 0 9422,'29'5'-450,"0"0"-540,-6-3 361,5-1 629,2 0 0,5 0 0,1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55.551"/>
    </inkml:context>
    <inkml:brush xml:id="br0">
      <inkml:brushProperty name="width" value="0.08571" units="cm"/>
      <inkml:brushProperty name="height" value="0.08571" units="cm"/>
      <inkml:brushProperty name="color" value="#E71224"/>
    </inkml:brush>
  </inkml:definitions>
  <inkml:trace contextRef="#ctx0" brushRef="#br0">1 39 12570,'21'-1'180,"-2"-1"-5751,-5 0 5841,10-1-90,9 0 858,31-2-948,-15 1 90,38 0-90,-39 2 722,19 2-812,-19 0 90,0 2 0,0 0-90,20 3 89,-18-1-89,12 1 90,-23-1 0,-3-1 0,-3 0 90,-2 1 2872,-2-2-2962,-3 1 90,-3-1 0,-2 0 827,-3-1-827,-1 1 90,-3-1-91,-1 0 473,-1-1-382,3 1-181,0-1-89,4-2-269,-2-2-91,-4 0-90,-1-1-270,-3 1-179,0 0-180,1-1-91,1 0-809,1 0-449,1 0 2428,1 0 0,3 0 0,2-1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56.507"/>
    </inkml:context>
    <inkml:brush xml:id="br0">
      <inkml:brushProperty name="width" value="0.08571" units="cm"/>
      <inkml:brushProperty name="height" value="0.08571" units="cm"/>
      <inkml:brushProperty name="color" value="#E71224"/>
    </inkml:brush>
  </inkml:definitions>
  <inkml:trace contextRef="#ctx0" brushRef="#br0">761 109 7623,'-10'-22'1889,"0"1"-1710,1 7 1,1 3 0,-1 2 0,2 3-90,-1 1 90,0 0 90,-9-1-90,4 2 0,-7 0-90,3 3 89,-1 1 1,-3 2 0,-1 2 0,-4 2 0,-1 1 0,-2 3-90,-1 3 0,0 0 90,-15 12 0,12-5-180,-10 6 90,16-6 0,0 1 0,3-1-1,-6 10 91,8-7-90,-5 7-90,10-7 90,1 1 0,0 0-90,2 1 0,1 1 90,0 0-90,2 1 0,1 1 90,0-1-90,3 0 90,1-1-90,1-1 90,2 0 90,1 12-180,2-9 90,1 8-90,1-12 0,2 0 90,0 0-90,2-1 0,0-1 0,1 0 0,0-2 0,5 9 180,-2-8-180,3 6 90,-2-9 0,0-1 0,1-1-1,1 0 1,1-1 0,1-1 0,1-1 0,2-2 0,2 1 90,14 3-180,-5-5 90,10 3-90,-10-5 90,0-2-90,1 0 90,1-2 0,-2 0 0,-1 0 0,-2-2 0,0 0 0,-2-1 90,-1-1 0,-2-1 89,-1 0-89,0-1 0,-1-1 0,-1-2 90,1 0 0,-1-2-90,0-2 0,-1-1-91,0-2 1,1-3 0,-1-3 90,1-3-90,0-4 90,7-18-90,-6 6-250,4-14 340,-9 11-90,0-2 0,-3-2 90,-2 1-3400,-2-2 3310,-3 4-90,-2-1 90,-3 1-90,-2-1 90,-4-2-90,-2 1-270,-12-15 91,1 15-104,-9-11-437,4 20-89,-4 3-360,-2 4 1169,-59-13 0,37 21 0,4 4 0,0 1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58.213"/>
    </inkml:context>
    <inkml:brush xml:id="br0">
      <inkml:brushProperty name="width" value="0.08571" units="cm"/>
      <inkml:brushProperty name="height" value="0.08571" units="cm"/>
      <inkml:brushProperty name="color" value="#E71224"/>
    </inkml:brush>
  </inkml:definitions>
  <inkml:trace contextRef="#ctx0" brushRef="#br0">0 118 10951,'5'-20'2428,"-1"3"-1978,2 7-90,1 2 0,2 0-4342,3 1 4432,13-5 679,7 2-1039,2-1-180,1 4-180,-9 4-90,-1 0-269,-2 2-91,-1 0-89,-2 2-2070,3 2 2879,-8 1 0,-1 0 0,-10-2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58.344"/>
    </inkml:context>
    <inkml:brush xml:id="br0">
      <inkml:brushProperty name="width" value="0.08571" units="cm"/>
      <inkml:brushProperty name="height" value="0.08571" units="cm"/>
      <inkml:brushProperty name="color" value="#E71224"/>
    </inkml:brush>
  </inkml:definitions>
  <inkml:trace contextRef="#ctx0" brushRef="#br0">53 1 8162,'-23'11'1799,"4"-1"-899,9-5-720,12 0-90,1-2 0,13-1-90,0-3-180,5 0 0,2-1-270,4 0-270,2-1-539,0 0 180,1-2 1079,-1 0 0,1-2 0,-1-1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1:58.689"/>
    </inkml:context>
    <inkml:brush xml:id="br0">
      <inkml:brushProperty name="width" value="0.08571" units="cm"/>
      <inkml:brushProperty name="height" value="0.08571" units="cm"/>
      <inkml:brushProperty name="color" value="#E71224"/>
    </inkml:brush>
  </inkml:definitions>
  <inkml:trace contextRef="#ctx0" brushRef="#br0">79 1 7623,'23'0'1259,"-4"4"-989,-10 7-180,-3 6 0,-5-2 0,-2 2 0,-1-5 0,-2 7 89,-3 9-89,0 11 0,0-9 0,4 3-90,4-20 0,0 4 0,0-6 0,1 0 0,0-1 270,1 5 360,0-1-1,-1 2-179,-2-3 0,-4-2-180,-4-3-180,-3-3-180,-4-3-450,-2-3-449,0-1-1260,-1-1 2249,2-1 0,7 2 0,3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1.204"/>
    </inkml:context>
    <inkml:brush xml:id="br0">
      <inkml:brushProperty name="width" value="0.08571" units="cm"/>
      <inkml:brushProperty name="height" value="0.08571" units="cm"/>
      <inkml:brushProperty name="color" value="#E71224"/>
    </inkml:brush>
  </inkml:definitions>
  <inkml:trace contextRef="#ctx0" brushRef="#br0">7 23 7982,'-2'16'2069,"0"2"-7189,1-2 6019,0 11 960,2-3-1230,1 19 501,2-15-681,4 19-179,-2-20 270,8 26-450,-6-28 90,6 19 90,-7-23 3571,-1-1-3391,0-1-450,-9-14 0,1-2 0,-5-12-180,1-4 0,-1-4 90,0-6-90,2-4 91,-1-3-1,3-2 0,2-2-90,1 0 180,3-1-180,1 2 90,2 1 90,3 3 0,1 2-90,2 3 90,1 4-90,1 3 0,0 6 90,1 3 90,-1 4 0,10 8 584,9 48 1,0 11-495,-3-16-392,2 18 0,-8-2 392,-24-37 90,-1 0 0,-3-1 0,-1-2-90,-3-1-1,-1-1-89,-3-1 90,0-2 604,-1-3-604,-2 0-90,0-3-90,-1-1 90,1-3-90,0-1 90,2-3-270,0-1-540,1-2 270,-4-2-989,1-2 540,0-2-181,3-2-4856,3-2 5936,3-3 0,0 4 0,4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1.546"/>
    </inkml:context>
    <inkml:brush xml:id="br0">
      <inkml:brushProperty name="width" value="0.08571" units="cm"/>
      <inkml:brushProperty name="height" value="0.08571" units="cm"/>
      <inkml:brushProperty name="color" value="#E71224"/>
    </inkml:brush>
  </inkml:definitions>
  <inkml:trace contextRef="#ctx0" brushRef="#br0">0 11 8882,'19'-7'2429,"3"3"-2070,-10 5-89,5 3-4162,-6 2 4072,0 2 950,0 2-1040,-2 1 90,-2 3-90,-1 0-1,-3 2 1,-2 1 3392,-2 1-3392,-2 1 0,-3 0 0,-2 0 0,-1 0 0,-1-1 90,0-1-90,0-2 0,1-2 90,1-1 180,1-2 359,1-1 91,-1 2-630,6-2 0,5-1-180,11-2 89,-1-6-178,3 1-181,-4 0 0,0-1-270,1 1-179,-1 0-1,0 0-269,0 2-91,0-1-989,-2 1-539,1 0 2608,-2 0 0,-5-1 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1.807"/>
    </inkml:context>
    <inkml:brush xml:id="br0">
      <inkml:brushProperty name="width" value="0.08571" units="cm"/>
      <inkml:brushProperty name="height" value="0.08571" units="cm"/>
      <inkml:brushProperty name="color" value="#E71224"/>
    </inkml:brush>
  </inkml:definitions>
  <inkml:trace contextRef="#ctx0" brushRef="#br0">35 0 11670,'17'8'4138,"-5"6"-3508,-11 1-181,-1 5 1,-1-3-90,-1 2-3392,1 1 3212,-1 2-1,0 1 1,0 1 0,0 1-90,-1 0-90,0 0-180,-1-1-90,0 0-269,0-2 3301,0-1-3391,0-1-181,0-3 90,0-1 1,0-3-1080,0 0 1799,-1-2 0,3-5 0,-2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1.987"/>
    </inkml:context>
    <inkml:brush xml:id="br0">
      <inkml:brushProperty name="width" value="0.1" units="cm"/>
      <inkml:brushProperty name="height" value="0.1" units="cm"/>
    </inkml:brush>
  </inkml:definitions>
  <inkml:trace contextRef="#ctx0" brushRef="#br0">24 27 572 0 0,'-5'-26'2850'0'0,"5"26"-2825"0"0,0 0 0 0 0,0 0 0 0 0,0 0 0 0 0,0 1 0 0 0,0-1 0 0 0,0 0 0 0 0,0 0 0 0 0,-1 0 0 0 0,1 0 0 0 0,0 0 0 0 0,0 0 0 0 0,0 0 0 0 0,0 0 0 0 0,0 0 0 0 0,0 0 0 0 0,0 0 0 0 0,0 0 0 0 0,0 0 0 0 0,0 0 0 0 0,0 0 0 0 0,0 0 0 0 0,-1 0 0 0 0,1 0 0 0 0,0 0 0 0 0,0 0 0 0 0,0 0 0 0 0,0 0 0 0 0,0 0 0 0 0,0 0 0 0 0,0 0 0 0 0,0 0 0 0 0,0 0 0 0 0,0 0 0 0 0,-1 0 0 0 0,1 0 0 0 0,0 0 0 0 0,0 0 0 0 0,0 0 0 0 0,0 0 0 0 0,0 0 0 0 0,0 0 0 0 0,0 0 0 0 0,0 0 26 0 0,0 0-26 0 0,0 0 0 0 0,0 0 0 0 0,0 0 0 0 0,0 0 0 0 0,0-1 0 0 0,-1 1 0 0 0,1 0 0 0 0,0 0 0 0 0,0 0 0 0 0,0 0 0 0 0,0 0 0 0 0,-5 14 789 0 0,-3 21 191 0 0,7-17-804 0 0,0 0 0 0 0,1 0 0 0 0,2 1 0 0 0,-1-1 1 0 0,2 0-1 0 0,1-1 0 0 0,0 1 0 0 0,1-1 0 0 0,11 27 1 0 0,-11-32-152 0 0,1 0 1 0 0,1-1 0 0 0,-1 0 0 0 0,2 0 0 0 0,-1-1 0 0 0,2 0-1 0 0,-1 0 1 0 0,1-1 0 0 0,1 0 0 0 0,0 0 0 0 0,0-1-1 0 0,0-1 1 0 0,1 1 0 0 0,15 6 0 0 0,-23-12-48 0 0,0-1 1 0 0,0 1-1 0 0,1-1 0 0 0,-1 0 1 0 0,0 0-1 0 0,1 0 0 0 0,-1 0 1 0 0,1 0-1 0 0,-1-1 1 0 0,1 0-1 0 0,-1 0 0 0 0,1 0 1 0 0,0 0-1 0 0,-1 0 0 0 0,1-1 1 0 0,-1 1-1 0 0,1-1 1 0 0,-1 0-1 0 0,0 0 0 0 0,1-1 1 0 0,-1 1-1 0 0,0-1 0 0 0,0 1 1 0 0,0-1-1 0 0,0 0 1 0 0,6-5-1 0 0,-3 1-90 0 0,0-1-1 0 0,-1 0 1 0 0,0 0-1 0 0,0 0 1 0 0,0-1 0 0 0,-1 0-1 0 0,0 0 1 0 0,0 0 0 0 0,3-13-1 0 0,2-4-95 0 0,-1 4 328 0 0,-2 0 0 0 0,6-28-1 0 0,-11 47-115 0 0,-20 23 380 0 0,4 13-340 0 0,2 0 1 0 0,2 1-1 0 0,1 0 0 0 0,1 0 1 0 0,-3 39-1 0 0,11-66-305 0 0,0 0 1 0 0,1-1-1 0 0,0 15 1 0 0,0-19-80 0 0,1 0 0 0 0,-1 0 0 0 0,1 0 0 0 0,-1 0 0 0 0,1-1 0 0 0,0 1 0 0 0,0 0 0 0 0,0 0 0 0 0,1-1-1 0 0,-1 1 1 0 0,1-1 0 0 0,-1 1 0 0 0,3 2 0 0 0,3 0-1691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2.034"/>
    </inkml:context>
    <inkml:brush xml:id="br0">
      <inkml:brushProperty name="width" value="0.08571" units="cm"/>
      <inkml:brushProperty name="height" value="0.08571" units="cm"/>
      <inkml:brushProperty name="color" value="#E71224"/>
    </inkml:brush>
  </inkml:definitions>
  <inkml:trace contextRef="#ctx0" brushRef="#br0">119 0 10411,'-11'15'1169,"-1"-2"-809,0-5 0,0 0-90,0 1-90,1 0 90,-1 1 89,2-1-3481,1 1 3392,2-1 270,1 1-91,2 4-359,4 1 90,3 0-90,4-1 0,1-4 3302,2 1-3302,1-2-90,1 1 0,0-2 0,0 1-180,-1-2-90,2 1-179,-2-1-91,2-1-90,-1 0-179,1-1-271,-1 0-719,1-2-539,-1-1 2338,1-1 0,-6-1 0,-1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2.226"/>
    </inkml:context>
    <inkml:brush xml:id="br0">
      <inkml:brushProperty name="width" value="0.08571" units="cm"/>
      <inkml:brushProperty name="height" value="0.08571" units="cm"/>
      <inkml:brushProperty name="color" value="#E71224"/>
    </inkml:brush>
  </inkml:definitions>
  <inkml:trace contextRef="#ctx0" brushRef="#br0">279 10 10501,'16'-8'5217,"-7"7"-4048,-8 4-719,-13 15-180,1-3 90,-5 6-180,2-3 0,0 2-1,-2 2-89,0 1 0,-1 0-270,1 1-89,-1 0-181,0-1-270,0-1 1,0 0-271,0-2-179,1-2-90,1-1-1080,0-4-899,1-2 3238,0-2 0,6-4 0,2-3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2.413"/>
    </inkml:context>
    <inkml:brush xml:id="br0">
      <inkml:brushProperty name="width" value="0.08571" units="cm"/>
      <inkml:brushProperty name="height" value="0.08571" units="cm"/>
      <inkml:brushProperty name="color" value="#E71224"/>
    </inkml:brush>
  </inkml:definitions>
  <inkml:trace contextRef="#ctx0" brushRef="#br0">0 40 10231,'10'-18'5757,"1"4"-5127,4 8-1,-1 4-179,3 5-90,-1 2-1,2 3-89,2 3-90,2 1 0,1 4 0,0 0 0,9 12-180,-8-6-180,5 7-180,-13-11-179,-2 0-91,-3-1-90,-1-1-179,-2-1-91,-1-1-179,-2-1-2339,-2-1 3508,-1 2 0,-1-7 0,-1 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03.919"/>
    </inkml:context>
    <inkml:brush xml:id="br0">
      <inkml:brushProperty name="width" value="0.08571" units="cm"/>
      <inkml:brushProperty name="height" value="0.08571" units="cm"/>
      <inkml:brushProperty name="color" value="#E71224"/>
    </inkml:brush>
  </inkml:definitions>
  <inkml:trace contextRef="#ctx0" brushRef="#br0">175 58 9871,'-9'-16'3149,"3"-1"-2790,6 5-269,6 4 0,3 3-90,5 7 90,-3 3 0,-1 3-90,-3 4 90,-3 3-90,-3 3 0,-3-3 0,-1 0 0,1-4 90,-1 1-90,2 0 0,-1 0 0,2 0 0,-1 1 0,2 1 90,0 0 0,1 0-90,1 1 90,1 0 0,0 0-90,0-1 90,1 0 0,-1 0 0,0-2 539,2 8 1,-3-5-90,-1 5-91,-11-7-269,0-5 0,-14-1-90,8-6-90,-6 1-270,6-1-269,-1 0-181,0-1-269,0 1-2699,-8 0 0,5 0 3688,-6 0 0,5-1 0,-2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2.909"/>
    </inkml:context>
    <inkml:brush xml:id="br0">
      <inkml:brushProperty name="width" value="0.08571" units="cm"/>
      <inkml:brushProperty name="height" value="0.08571" units="cm"/>
      <inkml:brushProperty name="color" value="#E71224"/>
    </inkml:brush>
  </inkml:definitions>
  <inkml:trace contextRef="#ctx0" brushRef="#br0">19 102 12570,'-13'-16'2518,"7"-1"-2428,11 8-90,7-1-90,5 3-179,7-1-271,5 1-180,6 0-269,3 1-1170,4 1-899,1 1 3058,-1 2 0,1 0 0,-2 1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4.647"/>
    </inkml:context>
    <inkml:brush xml:id="br0">
      <inkml:brushProperty name="width" value="0.08571" units="cm"/>
      <inkml:brushProperty name="height" value="0.08571" units="cm"/>
      <inkml:brushProperty name="color" value="#E71224"/>
    </inkml:brush>
  </inkml:definitions>
  <inkml:trace contextRef="#ctx0" brushRef="#br0">22 35 11670,'9'-11'3238,"-4"7"-2968,1 11 0,-4 6 0,-2 0-90,1 2 0,-1 3 90,0 2-180,0 3 90,-1 1-1,1 3-89,0 0 90,-2 0-90,1 0-90,0 0 90,-1 0 0,0-1-90,0-1 0,1-3 90,-2 7 0,1-11 0,0 6 450,1-11-181,-1 3 91,0-3-450,-3 0-90,-1-11-90,1-12 90,1-5-90,3-9 1,2 0 89,2-5 0,2-2 0,2-5 0,1-1 90,1-2-90,1 1 0,1 4 90,-1 1-90,1 4 90,0 2-90,1 3 90,-1 2 0,1 3-90,0 4 90,-1 2 90,1 4 90,-1 3-90,5 4-90,-4 4 90,4 5-90,-5 3 90,1 3-90,-2 2 180,0 4-90,-2 1 0,-1 2-1,0 11 1,-4-6 0,0 7-90,-3-10 90,-2-2-90,-2 1 90,-2-1 0,-2 0 0,-2-2-90,-2 0 90,-1-2-90,-2-1 0,1-2 90,-2-2-90,0-1 0,1-2-180,1-2-90,0-1 0,1-2-269,1-2-900,0 0-270,-2-2-540,0-1-2878,-2-3 5127,4-4 0,4 2 0,4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4.926"/>
    </inkml:context>
    <inkml:brush xml:id="br0">
      <inkml:brushProperty name="width" value="0.08571" units="cm"/>
      <inkml:brushProperty name="height" value="0.08571" units="cm"/>
      <inkml:brushProperty name="color" value="#E71224"/>
    </inkml:brush>
  </inkml:definitions>
  <inkml:trace contextRef="#ctx0" brushRef="#br0">1 43 8252,'20'-15'1979,"-1"2"-1439,-8 6 449,0 2-89,3 2-540,-1 5-1,-1 1 1,-3 5-180,-5 2 90,-2 1-180,-2 2 90,-1 1-90,-2 2 180,-2 3-91,0-1 1,-2 2 0,0-1 0,-1-1-180,1-1 180,0-3-180,1 0 90,1-2-90,0-1 360,1-2 90,0 4-91,3-2-269,4 1 0,3-4 0,5-2 0,-1-4-270,3 0-90,0-1-179,2-1-361,2 0-179,-1 0-181,1-1-1258,0 0-1260,-1-1 3688,1 0 0,1-1 0,0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5.345"/>
    </inkml:context>
    <inkml:brush xml:id="br0">
      <inkml:brushProperty name="width" value="0.08571" units="cm"/>
      <inkml:brushProperty name="height" value="0.08571" units="cm"/>
      <inkml:brushProperty name="color" value="#E71224"/>
    </inkml:brush>
  </inkml:definitions>
  <inkml:trace contextRef="#ctx0" brushRef="#br0">86 1 10861,'-17'17'1439,"1"0"-1079,7-5-90,1 3-90,-1 1-1,2 2 1,1 1 0,0 0-90,2 1 0,2-1 0,0 0-90,2 0 90,1 0-90,1-2 90,0 0-90,2-1 90,0-2 0,1-1-90,1-3 90,1-1-90,1-3 90,10-5-90,-4-3-90,7-3 90,-6-4 90,0-1-90,1-1 180,0-2 89,0 1 451,3-4-360,-4 4-90,1-2 0,-7 7-1,0 0-89,0 0 90,1 2-90,1 4-90,-3 7 0,-1 3-90,-3 8 90,-1 0-540,-2 7 0,0-4-89,0 0-1080,-2-7-720,1 5-2608,-1 0 4947,1 2 0,0-9 0,0-4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5.594"/>
    </inkml:context>
    <inkml:brush xml:id="br0">
      <inkml:brushProperty name="width" value="0.08571" units="cm"/>
      <inkml:brushProperty name="height" value="0.08571" units="cm"/>
      <inkml:brushProperty name="color" value="#E71224"/>
    </inkml:brush>
  </inkml:definitions>
  <inkml:trace contextRef="#ctx0" brushRef="#br0">280 0 12570,'-11'21'2608,"-7"5"-2248,3-13 0,-6 6-90,6-5-90,-2 1 0,0 2-270,-8 9-270,6-6-270,-5 6-359,9-8-91,0-1-1348,1-1 2428,-5 2 0,4-3 0,-5 1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5.783"/>
    </inkml:context>
    <inkml:brush xml:id="br0">
      <inkml:brushProperty name="width" value="0.08571" units="cm"/>
      <inkml:brushProperty name="height" value="0.08571" units="cm"/>
      <inkml:brushProperty name="color" value="#E71224"/>
    </inkml:brush>
  </inkml:definitions>
  <inkml:trace contextRef="#ctx0" brushRef="#br0">0 14 14279,'18'-8'3508,"-4"2"-2968,-6 16-181,-3-1-89,2 3 0,0 4-90,1 1 0,1 2-90,1 3-180,0 2-180,0 2-180,0-1-269,-1 0-181,-1-2-269,0-1-360,0 0-1170,-1-1-1798,0-2 4497,-2 0 0,1-1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2.335"/>
    </inkml:context>
    <inkml:brush xml:id="br0">
      <inkml:brushProperty name="width" value="0.1" units="cm"/>
      <inkml:brushProperty name="height" value="0.1" units="cm"/>
    </inkml:brush>
  </inkml:definitions>
  <inkml:trace contextRef="#ctx0" brushRef="#br0">300 1 892 0 0,'0'0'2294'0'0,"-9"16"307"0"0,-95 88 481 0 0,63-61-4319 0 0,-61 52 0 0 0,99-93 1049 0 0,-27 17-2792 0 0,19-15 2157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6.435"/>
    </inkml:context>
    <inkml:brush xml:id="br0">
      <inkml:brushProperty name="width" value="0.08571" units="cm"/>
      <inkml:brushProperty name="height" value="0.08571" units="cm"/>
      <inkml:brushProperty name="color" value="#E71224"/>
    </inkml:brush>
  </inkml:definitions>
  <inkml:trace contextRef="#ctx0" brushRef="#br0">11 1 11311,'0'23'2248,"0"-4"-1888,-1-3 90,0-2-90,1 2 359,-1 10-449,0-6-90,1 8 0,-1-8 180,1 8-270,-1-7 0,1 6-1,0-10 1,-1-2 270,1-2 450,0 3 89,0 0 540,-1 0-1439,-1-13 0,2-10-90,-1-10 90,4-6-89,2 3 89,1-4-90,2-2 90,3-1-90,0 1 90,2-1 0,1 2 0,0 2-90,0 2 90,0 3-90,0 3 90,0 2 0,0 3 0,0 2 0,-1 4 0,0 3 0,-1 3 0,1 2 0,-1 6 90,0 1 0,0 5 0,-2 1 0,-2 2-1,0 3 91,-1 12-180,-3-7 90,0 9-90,-4-10 90,-3 10 0,-1-9 0,-2 8 0,-2-13-90,-1-2 90,-2-1-90,-1-1 90,-2-3-90,-1-1 90,0-1-90,0-2 90,0-2-90,2-2 0,-1-2-720,2-1-269,-5-1-720,3-2-720,-4-4-1618,5-3 4047,2-5 0,6 5 0,3-1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6.712"/>
    </inkml:context>
    <inkml:brush xml:id="br0">
      <inkml:brushProperty name="width" value="0.08571" units="cm"/>
      <inkml:brushProperty name="height" value="0.08571" units="cm"/>
      <inkml:brushProperty name="color" value="#E71224"/>
    </inkml:brush>
  </inkml:definitions>
  <inkml:trace contextRef="#ctx0" brushRef="#br0">1 8 8612,'21'-6'3868,"-1"5"-2969,-4 5-179,-3 6-450,-6 5 0,-3-1 89,-4 2-89,-2-5 0,-2 2 90,0-1-180,-2 0 0,1 0 0,-1-2-90,2 0 0,-1-1 89,1-1-89,-1 2 270,0 0-180,2 2 0,5-3-720,6-1-629,6-5 179,5-2-179,-2-1-180,-1-2-720,-4-1-899,1 0 2968,0-1 0,3-3 0,1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6.882"/>
    </inkml:context>
    <inkml:brush xml:id="br0">
      <inkml:brushProperty name="width" value="0.08571" units="cm"/>
      <inkml:brushProperty name="height" value="0.08571" units="cm"/>
      <inkml:brushProperty name="color" value="#E71224"/>
    </inkml:brush>
  </inkml:definitions>
  <inkml:trace contextRef="#ctx0" brushRef="#br0">46 1 11490,'14'16'4408,"-3"2"-3958,-8 2-180,-2-2 89,-2 0-179,0-3 0,-1 0 0,-1 2-90,-1-1-90,0 1-180,-1 0-270,0-1-89,-1 0-91,0 0-359,-1-2-91,0 0-179,1-1-900,0-2 2159,0-1 0,3-5 0,1-2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7.168"/>
    </inkml:context>
    <inkml:brush xml:id="br0">
      <inkml:brushProperty name="width" value="0.08571" units="cm"/>
      <inkml:brushProperty name="height" value="0.08571" units="cm"/>
      <inkml:brushProperty name="color" value="#E71224"/>
    </inkml:brush>
  </inkml:definitions>
  <inkml:trace contextRef="#ctx0" brushRef="#br0">141 0 10591,'7'12'3688,"-2"-4"-3418,-15 6 0,1-6-4342,-1 1 4252,-1 0 769,-1 1-859,0-2 90,-15 11-90,13-9-90,-10 7 0,14-10 3752,2 0-3392,3 3-1,7-2-179,8 1 0,1-2-90,2 0-3302,5 2 3302,-3-2 0,4 3-90,-4-2 0,0 1-270,1-1-180,-2 0-179,-1-1-181,0 1 3033,-2-1-9059,4 1 6836,-2-1 0,-4-2 0,-2-2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7.376"/>
    </inkml:context>
    <inkml:brush xml:id="br0">
      <inkml:brushProperty name="width" value="0.08571" units="cm"/>
      <inkml:brushProperty name="height" value="0.08571" units="cm"/>
      <inkml:brushProperty name="color" value="#E71224"/>
    </inkml:brush>
  </inkml:definitions>
  <inkml:trace contextRef="#ctx0" brushRef="#br0">163 1 14729,'-4'16'1079,"-1"-1"-809,-3-5 90,-6 7-180,2-3-360,-10 13-270,9-11-90,-5 6-359,5-8-181,2-1-1438,0-1-1080,1-3 3598,-1 0 0,5-4 0,2-2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7.547"/>
    </inkml:context>
    <inkml:brush xml:id="br0">
      <inkml:brushProperty name="width" value="0.08571" units="cm"/>
      <inkml:brushProperty name="height" value="0.08571" units="cm"/>
      <inkml:brushProperty name="color" value="#E71224"/>
    </inkml:brush>
  </inkml:definitions>
  <inkml:trace contextRef="#ctx0" brushRef="#br0">1 0 15808,'20'1'1799,"-4"0"-1529,-6 9 0,-2-1-90,0 3-91,1 0 1,0 1-180,1 1-269,0 0-811,3 6 451,-4-5-451,2 3-89,-4-6-1259,-1-2 2518,0-1 0,-4-4 0,1-2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7.837"/>
    </inkml:context>
    <inkml:brush xml:id="br0">
      <inkml:brushProperty name="width" value="0.08571" units="cm"/>
      <inkml:brushProperty name="height" value="0.08571" units="cm"/>
      <inkml:brushProperty name="color" value="#E71224"/>
    </inkml:brush>
  </inkml:definitions>
  <inkml:trace contextRef="#ctx0" brushRef="#br0">202 14 9691,'19'-7'3419,"-1"2"-2790,-2 4 181,-3 1-271,-2 5-179,-3 1-90,-5 4-180,-4 3 0,-1-2-90,-3 1 90,2-2 0,-1 0-90,0 2 0,0 1 0,1 1 0,0 1 0,1 1 0,1 0-90,0 0 90,2 1-90,0 1 90,0-2-90,1 1 0,-1-2 0,0-1 0,0 4 180,-2-5-90,-2 2 90,-2-8-90,-2 0 90,-1-3-90,-2 0 90,-1-2-270,-3-2-180,-3 0-179,-2-2-541,-2-1-1438,-4-2-1350,-2-1 3868,-2-2 0,-4 1 0,-2-2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30.245"/>
    </inkml:context>
    <inkml:brush xml:id="br0">
      <inkml:brushProperty name="width" value="0.08571" units="cm"/>
      <inkml:brushProperty name="height" value="0.08571" units="cm"/>
      <inkml:brushProperty name="color" value="#E71224"/>
    </inkml:brush>
  </inkml:definitions>
  <inkml:trace contextRef="#ctx0" brushRef="#br0">47 12 9691,'-17'1'3149,"1"1"-2160,3 0-719,13 2-90,1 0 0,14 1-90,3-2 0,8 0 90,7 0-91,9 1-465,6 0 376,9 0 89,4 1 1,7 1-1060,3-1 1060,1 1-90,1-1 0,1 0 0,1 1 90,-1-2-180,-1 1 180,-2-2 0,-7-1-90,-4-2 180,-7 0-90,-4-1 90,-7-1 0,-5 0 89,-6-2 1,-4 0-90,-4 0 0,-4-2-90,-2 0-90,-3-1-540,0-4-483,-5 3-2755,-1-6 842,-10 2 2936,-1 1 0,-1 4 0,1 4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4.551"/>
    </inkml:context>
    <inkml:brush xml:id="br0">
      <inkml:brushProperty name="width" value="0.08571" units="cm"/>
      <inkml:brushProperty name="height" value="0.08571" units="cm"/>
      <inkml:brushProperty name="color" value="#E71224"/>
    </inkml:brush>
  </inkml:definitions>
  <inkml:trace contextRef="#ctx0" brushRef="#br0">62 95 8702,'-18'-8'2878,"3"0"-2248,7 2 449,0 1-269,-2-4-630,8-2 0,2 1-90,11-2 0,7 6-90,6-1-180,5 2-180,4 0-90,2 3-359,2 1-91,-1 2-269,-1 2-450,-1 2-180,-4 2 1799,-3 1 0,-3 1 0,-2 1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4.697"/>
    </inkml:context>
    <inkml:brush xml:id="br0">
      <inkml:brushProperty name="width" value="0.08571" units="cm"/>
      <inkml:brushProperty name="height" value="0.08571" units="cm"/>
      <inkml:brushProperty name="color" value="#E71224"/>
    </inkml:brush>
  </inkml:definitions>
  <inkml:trace contextRef="#ctx0" brushRef="#br0">38 0 8882,'-17'7'3418,"-2"0"-3328,18-3-90,2-2-90,14-2-90,6-1 0,3-1-180,5 1-179,2-1-1,4 1-90,-1 1-719,2-1-3212,-1 1 4561,2-1 0,1 0 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2.725"/>
    </inkml:context>
    <inkml:brush xml:id="br0">
      <inkml:brushProperty name="width" value="0.1" units="cm"/>
      <inkml:brushProperty name="height" value="0.1" units="cm"/>
    </inkml:brush>
  </inkml:definitions>
  <inkml:trace contextRef="#ctx0" brushRef="#br0">1 10 524 0 0,'2'0'1110'0'0,"4"0"-712"0"0,-1 0-1 0 0,1 1 0 0 0,-1 0 1 0 0,1 1-1 0 0,-1-1 0 0 0,0 1 1 0 0,1 0-1 0 0,-1 0 0 0 0,0 0 1 0 0,0 1-1 0 0,-1 0 1 0 0,1 0-1 0 0,6 5 0 0 0,11 9 317 0 0,25 25 0 0 0,-45-40-670 0 0,19 19 169 0 0,-1 1 0 0 0,28 39 0 0 0,2 15-5361 0 0,-45-68 3392 0 0</inkml:trace>
  <inkml:trace contextRef="#ctx0" brushRef="#br0" timeOffset="1">565 4 556 0 0,'6'-3'2850'0'0,"-5"3"-2647"0"0,-1 0 1 0 0,0 0-1 0 0,1 0 1 0 0,-1 0 0 0 0,2 0-1 0 0,0 2 50 0 0,-1 1 0 0 0,1-1 0 0 0,-1 1 1 0 0,1-1-1 0 0,-1 1 0 0 0,0-1 0 0 0,0 1 0 0 0,0 0 0 0 0,0 0 0 0 0,0-1 1 0 0,-1 1-1 0 0,1 0 0 0 0,-1 3 0 0 0,3 47 1089 0 0,-3-30-1031 0 0,2 98 275 0 0,-3-101-1436 0 0,-1-1 0 0 0,-5 22-1 0 0,3-14-2417 0 0,1-16 1081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4.909"/>
    </inkml:context>
    <inkml:brush xml:id="br0">
      <inkml:brushProperty name="width" value="0.08571" units="cm"/>
      <inkml:brushProperty name="height" value="0.08571" units="cm"/>
      <inkml:brushProperty name="color" value="#E71224"/>
    </inkml:brush>
  </inkml:definitions>
  <inkml:trace contextRef="#ctx0" brushRef="#br0">1 25 10141,'21'-17'2249,"-5"9"-1979,-12 14-180,-3 9-4252,-3 1 4252,0 3 770,1-3-770,-1 2-90,1 1 90,0 1-180,-1 12-720,1 15 270,0-9-179,-1 4-181,1-21-449,0-3 3392,0 0-2043,0-3 0,1-7 0,-1-3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5.215"/>
    </inkml:context>
    <inkml:brush xml:id="br0">
      <inkml:brushProperty name="width" value="0.08571" units="cm"/>
      <inkml:brushProperty name="height" value="0.08571" units="cm"/>
      <inkml:brushProperty name="color" value="#E71224"/>
    </inkml:brush>
  </inkml:definitions>
  <inkml:trace contextRef="#ctx0" brushRef="#br0">1 2 7982,'19'-2'1350,"-1"2"-991,-8 6-89,1 1 90,2 2-180,0 3-3302,2 1 3302,0 3 269,7 9-89,8 12-180,-6-6-180,1 2 90,-13-16 0,-2-2 90,0-1 3572,-2-2-3213,-1-2 181,0 0 629,-1-2-89,1 0-811,2-6-269,1-6 0,-1-6-90,-3-5 90,-1 1-90,-1-2 0,-1-1 0,0 0 0,0-1 0,-1 0-90,-1 0-450,0-10-719,0 6-540,-1-6-180,1 10-1080,2 6 2969,4 4 0,11 4 0,4 2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5.390"/>
    </inkml:context>
    <inkml:brush xml:id="br0">
      <inkml:brushProperty name="width" value="0.08571" units="cm"/>
      <inkml:brushProperty name="height" value="0.08571" units="cm"/>
      <inkml:brushProperty name="color" value="#E71224"/>
    </inkml:brush>
  </inkml:definitions>
  <inkml:trace contextRef="#ctx0" brushRef="#br0">176 0 8162,'21'6'3868,"-6"2"-3148,-7 1-450,-9 5-1,-4-2-89,-3 1 0,-1-2-90,-1 2 0,-2 0-90,-1 1-90,-1 0-180,1 0-89,-1 1-181,0 0-270,0 0-179,0-1-630,-1 0-180,0-1 1799,1-2 0,-3 0 0,0-2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5.562"/>
    </inkml:context>
    <inkml:brush xml:id="br0">
      <inkml:brushProperty name="width" value="0.08571" units="cm"/>
      <inkml:brushProperty name="height" value="0.08571" units="cm"/>
      <inkml:brushProperty name="color" value="#E71224"/>
    </inkml:brush>
  </inkml:definitions>
  <inkml:trace contextRef="#ctx0" brushRef="#br0">0 22 10141,'13'-12'2339,"0"3"-2159,0 9 0,0 2 0,2 3-90,-3 1-1,1 1 1,1 3 0,0 1-90,1 2-180,-1 0-89,-1 2-181,0-1-270,0 2-89,-1 0-900,-1 0-180,-2 1 1889,0-3 0,0 2 0,0-2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6.003"/>
    </inkml:context>
    <inkml:brush xml:id="br0">
      <inkml:brushProperty name="width" value="0.08571" units="cm"/>
      <inkml:brushProperty name="height" value="0.08571" units="cm"/>
      <inkml:brushProperty name="color" value="#E71224"/>
    </inkml:brush>
  </inkml:definitions>
  <inkml:trace contextRef="#ctx0" brushRef="#br0">1 110 8882,'16'-7'2069,"1"4"-1709,-8 7-1,1 3 271,0 8-360,-3-2 0,3 6 0,-4-3 179,1 9-269,-2-6-90,1 7 90,-3-8 0,0 0-90,-1-1 0,0 0 0,-1-1 180,0-2 539,0 3 1,0-3-451,-4 2-179,-1-11-90,-5-9-90,2-6 0,0-6-90,3 0 0,1-2 0,1-4-89,3-2-1,2-4 90,4-1-90,4-4 90,2 1 0,5 0 0,2 2 0,2 3 0,3 4 0,0 4 0,0 4 90,-1 5-90,0 4 90,-1 4 0,0 4-90,0 4 90,-1 3 0,-1 4 90,0 3-90,-2 2 90,-2 4 0,-1 1-90,-3 2 0,-2 0 90,-2 1 0,-3-1 0,-2 0 0,-4-1-90,-1 0 90,-3-1 0,-8 6-90,1-7 90,-6 3-90,2-10 90,-1-2-90,-1-2 0,1-2-90,0-3-90,1-2-270,-1-2 0,0-2-179,0-2-91,-1-1-269,1-2-1,1-1-989,0-2-449,2 0 2428,1-2 0,1-4 0,-1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6.263"/>
    </inkml:context>
    <inkml:brush xml:id="br0">
      <inkml:brushProperty name="width" value="0.08571" units="cm"/>
      <inkml:brushProperty name="height" value="0.08571" units="cm"/>
      <inkml:brushProperty name="color" value="#E71224"/>
    </inkml:brush>
  </inkml:definitions>
  <inkml:trace contextRef="#ctx0" brushRef="#br0">8 0 8432,'6'22'1889,"-3"0"-1709,-4-8 90,-1 1-4432,0-4 4432,0 0 770,-1 3-771,0 0 91,1 4-180,1-3 0,3-2-90,6-2 3392,0-3-3482,4-1 0,-2-3 0,1-1-180,0 0-180,1 0-90,-1 0-809,0 0-720,4 0 1979,-2-1 0,-3 0 0,-3-1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6.603"/>
    </inkml:context>
    <inkml:brush xml:id="br0">
      <inkml:brushProperty name="width" value="0.08571" units="cm"/>
      <inkml:brushProperty name="height" value="0.08571" units="cm"/>
      <inkml:brushProperty name="color" value="#E71224"/>
    </inkml:brush>
  </inkml:definitions>
  <inkml:trace contextRef="#ctx0" brushRef="#br0">109 0 9332,'-21'13'1439,"2"-1"-1079,9-3-180,1 1 89,0 2-89,0 0 0,2 2-90,0 0-3302,2 1 3302,0 1-90,1-1 90,2 0 0,0-1 0,2 0-90,1-1 90,0-1 3302,2-1-3302,0-1 0,2-2-180,5-1 90,4-4-90,2-2 90,2-4 0,-4-3-90,2-1 90,0-1 90,0-2 90,1 0-90,-2 0 269,0 1-89,-2 0 0,-1 1-90,-2 0 0,0 2 90,-2 0-180,3 0 0,-2 0 0,4 4-270,-3 4-540,-2 8-629,-3 5 449,-4 5-179,-1-3-450,-1 0-90,0-4 1619,-1-1 0,1-5 0,1-1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6.819"/>
    </inkml:context>
    <inkml:brush xml:id="br0">
      <inkml:brushProperty name="width" value="0.08571" units="cm"/>
      <inkml:brushProperty name="height" value="0.08571" units="cm"/>
      <inkml:brushProperty name="color" value="#E71224"/>
    </inkml:brush>
  </inkml:definitions>
  <inkml:trace contextRef="#ctx0" brushRef="#br0">204 1 12570,'-1'17'629,"-2"0"-449,-5-8 0,-2 3-180,-1 1-90,-1 1-90,-1 1-89,0 0-271,0 1-360,-2-1-179,0 0-2069,-9 5 3148,5-7 0,-8 2 0,7-7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6.988"/>
    </inkml:context>
    <inkml:brush xml:id="br0">
      <inkml:brushProperty name="width" value="0.08571" units="cm"/>
      <inkml:brushProperty name="height" value="0.08571" units="cm"/>
      <inkml:brushProperty name="color" value="#E71224"/>
    </inkml:brush>
  </inkml:definitions>
  <inkml:trace contextRef="#ctx0" brushRef="#br0">0 20 12030,'20'-12'2519,"1"4"-2249,-7 10-1,4 4 1,-4 1-90,1 2-3392,2 1 3212,0 3 90,-1 1-270,-1 0-90,0 1-180,-2 1-809,4 7 360,-6-5 3211,2 4-4201,-7-8-539,-1-2 2428,-1 0 0,-2-6 0,-1-1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7.419"/>
    </inkml:context>
    <inkml:brush xml:id="br0">
      <inkml:brushProperty name="width" value="0.08571" units="cm"/>
      <inkml:brushProperty name="height" value="0.08571" units="cm"/>
      <inkml:brushProperty name="color" value="#E71224"/>
    </inkml:brush>
  </inkml:definitions>
  <inkml:trace contextRef="#ctx0" brushRef="#br0">0 97 7713,'21'5'1799,"-3"1"-1260,-8 1-89,-2 2 0,-1 1-90,-2 2-91,-1 2 1,-1 0 0,0 2 0,-2 1-90,0 1 90,0 0 0,0 10-91,-1-7-89,1 6 0,-1-9 0,0 4 0,0-5 270,0 6 450,-1-7-271,0 2-359,-5-20-90,3 0-90,-4-17 90,5 4-180,0-3 0,1-1 0,1-4 0,1-2-90,2-5 90,1 0 0,1-2 0,2 1 1,2 1-1,1 1 90,2 2-90,1 3 0,3 2 90,0 4-90,2 4 90,0 3-90,0 4 90,-1 3 0,1 4 0,0 3-90,0 3 90,0 3 0,-2 3 0,4 11 0,-6-3 90,3 19-180,-10-4 90,-3 10 90,-4-9-90,-5-4 90,-1-10-90,-6 7 90,-4 0 0,-8 4-90,4-9-180,0-5-630,0-7 91,5-3-4858,-9 0 5577,7-8 0,4 1 0,3-3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3.084"/>
    </inkml:context>
    <inkml:brush xml:id="br0">
      <inkml:brushProperty name="width" value="0.1" units="cm"/>
      <inkml:brushProperty name="height" value="0.1" units="cm"/>
    </inkml:brush>
  </inkml:definitions>
  <inkml:trace contextRef="#ctx0" brushRef="#br0">1 31 1368 0 0,'17'-6'1296'0'0,"-2"0"-264"0"0,1 0-200 0 0,3 2-180 0 0,1 0-147 0 0,2 1-101 0 0,-1 1-68 0 0,2 2-160 0 0,-1 2-252 0 0,1-2-180 0 0,-2 3-344 0 0,0 1-161 0 0,-5 0-799 0 0,-1 2 616 0 0</inkml:trace>
  <inkml:trace contextRef="#ctx0" brushRef="#br0" timeOffset="1">59 263 1716 0 0,'-13'8'1473'0'0,"-8"9"5509"0"0,33-16-6841 0 0,189-21-1300 0 0,-116 9-2872 0 0,-52 7 1313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7.693"/>
    </inkml:context>
    <inkml:brush xml:id="br0">
      <inkml:brushProperty name="width" value="0.08571" units="cm"/>
      <inkml:brushProperty name="height" value="0.08571" units="cm"/>
      <inkml:brushProperty name="color" value="#E71224"/>
    </inkml:brush>
  </inkml:definitions>
  <inkml:trace contextRef="#ctx0" brushRef="#br0">49 1 7353,'18'3'2159,"-4"3"-1710,-5 5-269,-7 3 90,-4-1 0,-4 1 0,0-3-90,-3-1 0,1 1-1,-1-1 1,0-1-90,1 0 0,0-1 0,2 0 90,-3 1 0,2-1-180,3 4-90,6-2-180,7 1-180,2-5-719,5 1 360,-5-3-451,4 0 361,-3-2 899,0 0 0,-5-1 0,-1-1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7.853"/>
    </inkml:context>
    <inkml:brush xml:id="br0">
      <inkml:brushProperty name="width" value="0.08571" units="cm"/>
      <inkml:brushProperty name="height" value="0.08571" units="cm"/>
      <inkml:brushProperty name="color" value="#E71224"/>
    </inkml:brush>
  </inkml:definitions>
  <inkml:trace contextRef="#ctx0" brushRef="#br0">1 1 9602,'22'0'2698,"-2"3"-2248,-10 2-180,-1 2 89,-3 0-179,0 2 90,-1 1-90,0 2 0,0 1-90,-1 2 90,0 0-90,-2 2-90,0 0 90,0 1 0,-1 1-180,-2 0-90,1 0-180,-2 1-90,0-2-179,0 0-271,-1-2-89,1 0-2789,-1-2 3778,1 2 0,1-9 0,0 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8.049"/>
    </inkml:context>
    <inkml:brush xml:id="br0">
      <inkml:brushProperty name="width" value="0.08571" units="cm"/>
      <inkml:brushProperty name="height" value="0.08571" units="cm"/>
      <inkml:brushProperty name="color" value="#E71224"/>
    </inkml:brush>
  </inkml:definitions>
  <inkml:trace contextRef="#ctx0" brushRef="#br0">63 2 9332,'-17'-1'1979,"1"2"-1530,4 8-89,2 4-90,4 2-90,5 2-90,3-2 0,5 1-180,1-5-90,3 2-180,2-1-180,3 0-359,1-1-630,1 0-270,1-2 1799,1-2 0,3-2 0,1-1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8.228"/>
    </inkml:context>
    <inkml:brush xml:id="br0">
      <inkml:brushProperty name="width" value="0.08571" units="cm"/>
      <inkml:brushProperty name="height" value="0.08571" units="cm"/>
      <inkml:brushProperty name="color" value="#E71224"/>
    </inkml:brush>
  </inkml:definitions>
  <inkml:trace contextRef="#ctx0" brushRef="#br0">164 0 10051,'11'8'1439,"-4"2"-1349,-10 4 0,-3 0 90,-2-2-270,-1 1-3482,-2 2 3213,-2 0-101,-1 0-1699,-11 6 900,5-6 1259,-7 2 0,5-7 0,-1-1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8.417"/>
    </inkml:context>
    <inkml:brush xml:id="br0">
      <inkml:brushProperty name="width" value="0.08571" units="cm"/>
      <inkml:brushProperty name="height" value="0.08571" units="cm"/>
      <inkml:brushProperty name="color" value="#E71224"/>
    </inkml:brush>
  </inkml:definitions>
  <inkml:trace contextRef="#ctx0" brushRef="#br0">1 11 11670,'20'-6'1889,"-1"2"-1349,-8 8-90,1 2-91,3 2 1,1 2-3482,2 3 3392,1 1-90,8 11-360,0 0-1169,10 14 539,-14-14-89,-1 0-1,-14-15 1,0 0-2699,-2-3 4446,2-1 0,-4-3 0,0-1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18.736"/>
    </inkml:context>
    <inkml:brush xml:id="br0">
      <inkml:brushProperty name="width" value="0.08571" units="cm"/>
      <inkml:brushProperty name="height" value="0.08571" units="cm"/>
      <inkml:brushProperty name="color" value="#E71224"/>
    </inkml:brush>
  </inkml:definitions>
  <inkml:trace contextRef="#ctx0" brushRef="#br0">1 21 9871,'11'-13'3418,"2"5"-2788,-7 10-270,2 8-90,-4 1 0,0 2-91,-1-3 1,0 1 0,0 0-90,0 1 0,0-1-90,-1 1 180,1-1-90,0 4 90,0-3 0,2 3-270,2-7-90,2-6 90,1-4 0,1-6 0,-1 0 0,1-1 90,0-1 0,1 0 180,0 0-90,0 1 0,-1 0 0,-1 1-90,-1 1 90,-1 1 0,3 0 90,2 4-90,3 2 90,1 6-1,-4 1-89,-1 3 0,-5-1 0,1 1-90,-1 2-90,-1 0-90,0 0-179,-1 1-91,-1 0-90,-1-1-1169,-1 0-1709,-1 5 3418,-2-2 0,1-3 0,-2-4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47.562"/>
    </inkml:context>
    <inkml:brush xml:id="br0">
      <inkml:brushProperty name="width" value="0.08571" units="cm"/>
      <inkml:brushProperty name="height" value="0.08571" units="cm"/>
      <inkml:brushProperty name="color" value="#E71224"/>
    </inkml:brush>
  </inkml:definitions>
  <inkml:trace contextRef="#ctx0" brushRef="#br0">395 1085 9422,'-14'7'1978,"7"1"-1798,9 0 0,5-2 0,2 0-90,2-1 0,3 0 0,2 0 0,2-1 0,2 0-90,2 0 0,1-1 0,1 0 90,0-1-180,1 0 90,-1-1 0,1-1-90,-1-1 0,1 0 90,-1-1 0,0-1-180,10-5 180,-7 0-90,7-3 90,-8 0-90,-2-1 0,0-2 90,0-2-90,1-2 90,0-2-180,0-3 90,10-13 90,-9 8 0,6-10 0,-13 13 0,0-1 0,-4 2 0,1-2 0,-3 1 0,0-1-89,-1-1-1,-1 1 0,-1-2-90,-1 1 90,0-2-270,3-13 270,-4 8-90,3-11 90,-5 14-90,-1-1 0,-1 0 90,-1 1 1,-1 2-91,-1 1 180,-2 1-90,-1 2 90,-2 0-180,-5-9 90,1 9 90,-10-13 0,4 16 0,-5-4 0,3 10 0,0 2 0,-4 1 0,1 2-90,-3 1 90,-1 1-90,-1 3 180,-2 0-180,0 2 90,-1 2 0,-1 1 0,-17 4 90,11 0-90,-14 4 90,13 0 0,0 2 0,-2 2 0,0 3 0,0 0 0,1 3 0,0 1-364,1 2 364,0 3 180,-13 13-180,11-6 0,-8 11 0,15-11 0,2 2 90,1 2-188,-9 16 98,9-11-90,-5 13 90,12-16 0,1 1 0,1 0-90,1 0 90,2-1 89,0 1-89,1 0 0,0-1 0,2 0 0,0 1 90,2-3-90,0-1 0,2-2-90,0 0 90,2-1 0,0-1 0,2-2-90,1-1 90,2-2-90,1 1 90,2-2 269,2 1-359,1-1 192,8 10-102,-1-8-180,6 7 180,-2-11-180,2 0 180,1-2-90,1-1 0,1 0 0,2-2 0,0-1 0,1-1 0,1-1 0,13 3 0,-9-5 90,10 2-90,-13-7 0,0-1 0,-1 0 0,1-3 0,1 0 0,12-3 90,-7-1-90,10-3 0,-11 0 0,0-2 0,-1-1 0,0-2 90,0-2-90,-1-1 0,0-3 0,-2-2 0,1-1 0,-1-4-90,-1-1 90,-1-3 0,-1-2 0,0-3 0,-2-2-90,9-22 90,-8 9 0,6-14 0,-9 11 0,-3 1-492,-1-1 492,-1-2 0,-3 3 0,-2-2 0,-2 0 0,-2-22 0,-4 18-90,-4-15-180,-4 25-3139,-4 2 3049,-4 3-1439,-4 4 989,-5 3-1163,-3 3 354,-4 4 1666,-3 4 0,-2 2 1,-2 3-1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49.259"/>
    </inkml:context>
    <inkml:brush xml:id="br0">
      <inkml:brushProperty name="width" value="0.08571" units="cm"/>
      <inkml:brushProperty name="height" value="0.08571" units="cm"/>
      <inkml:brushProperty name="color" value="#E71224"/>
    </inkml:brush>
  </inkml:definitions>
  <inkml:trace contextRef="#ctx0" brushRef="#br0">1 98 8612,'7'-19'1259,"0"2"-899,0 9 0,1 0 0,2 0-180,1 0 179,1 1-179,1 0 90,1 2-90,0 0 90,0 2 0,-1 1-180,4 2 0,-5 1 0,4 3 0,-5 1-90,-2 2-90,0 2 90,-1 2-90,0 2-90,-2 2-90,-1 1 0,0 3-90,-2 2-179,1 2-1,-2 1-90,-1 1-719,0 0 0,-1 0 1349,0-1 0,-2 2 0,0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0:50.869"/>
    </inkml:context>
    <inkml:brush xml:id="br0">
      <inkml:brushProperty name="width" value="0.08571" units="cm"/>
      <inkml:brushProperty name="height" value="0.08571" units="cm"/>
      <inkml:brushProperty name="color" value="#E71224"/>
    </inkml:brush>
  </inkml:definitions>
  <inkml:trace contextRef="#ctx0" brushRef="#br0">804 187 7263,'1'-20'1259,"-1"1"-989,-2 6-90,-1-1 0,-1 0 90,-4-6-180,0 5 0,-3-2-90,1 5 89,-3 2-89,-2 0 0,-2 2 0,-4 1 0,-1 3 0,-4 1 0,-3 3 90,-1 3 0,-23 10 0,12 1 0,-14 9 0,14 0 90,-16 17-90,13-6 0,-11 14 0,22-15 0,2 2-289,4-1 199,2 2 180,2 2-90,1 2 90,3 3-90,2 1 0,3 2 0,2 2 90,3 2-90,4-1 90,2 2-501,4-1 501,4 0 0,2 0-90,4-1 0,4 2 0,3-1 65,19 20 25,10-2-101,2-2-79,4-11-499,-13-21 499,1-3 0,0-4 191,1-4-191,-2-4 0,1-3 0,2-4 90,-1-3 0,-1-4-67,2-4 67,0-5-90,2-4 90,5-7 0,0-5-2812,2-7 2722,-1-6 90,-3-6-173,-2-5 173,-3-5 90,-6-4-180,-3-3 180,-8-3-180,-5-1-1761,-8 3 1671,-6 0-180,-8 4-207,-8-3-152,-8-1-2340,-28-27 1214,2 21 1755,10 21 0,-4-1 0,-9 0 0,-3 0 0,-6-5 0,-1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48.402"/>
    </inkml:context>
    <inkml:brush xml:id="br0">
      <inkml:brushProperty name="width" value="0.08571" units="cm"/>
      <inkml:brushProperty name="height" value="0.08571" units="cm"/>
      <inkml:brushProperty name="color" value="#E71224"/>
    </inkml:brush>
  </inkml:definitions>
  <inkml:trace contextRef="#ctx0" brushRef="#br0">31 1258 8612,'-16'-7'2699,"2"1"-2340,18 4-179,16 1-90,6 2 0,11 0 90,-8-1-90,5-1 90,6 1-90,4-2-1651,5 0 1651,3 1-574,35 0 574,-17 0 0,27 1-1012,-25 1 1012,-1 2 0,1-2-90,-2 3 0,-1-2 90,-1 1-204,-4-1 204,28 2 201,-21-3-291,19 1 90,-27-1-90,-3 0 90,0-1-90,0 1 0,-1-2 265,0 2-175,-1-1-90,0 0 0,-2 1 0,0 0 0,-2-1 90,23 2-90,-20 0 90,17 0-90,-26 0 0,0 0 0,-5-1 90,-2 1 691,-3-1-691,-2 1-90,0-1 90,-1 1 49,-1-1-49,11-1-90,-11 0 90,8 0-90,-13 0 90,-1-1 1069,1 0-1159,-1 0 635,-1 0-635,-1 0 260,0 0-260,-1 0 0,-3 0 0,0 0 0,5 0 0,5 1 0,-5-1 0,-1 0 0,-10 0 0,-1 1 0,4 0 0,-2 0 0,3 1 90,-5 0-90,1 0 0,-4-1 0,1 1 0,0 0 0,0 0 0,2 1 0,0-1 0,1 0 0,0 0 0,0 1 0,0-1 90,8 1-90,-6 0 0,5-1 0,-7 0 0,1 0 0,-1 0 0,9 0 0,-6 1 89,6-2-89,2 1 0,3-1 0,1 1 0,0 0 0,-9-1 0,1 1 90,-1-1-90,1 0 90,1 0-90,-1 1 90,-1-1-90,8 0 90,-7 0-90,6 1 0,-10-1 0,0 0 0,-1 0 0,0 0 90,0 0-90,5-1 90,-5 0 0,4 0 0,-7 0-90,0 0 90,0-1 0,0 1 0,0 0 0,1-1 0,-1 0 0,7-1 0,1-1-90,-1 1-3212,-4 0 3392,-3 0-91,0 0-89,-1-1 90,2-2 0,-6 2-90,3-3 0,0-1 3482,-3 1-3482,2-3 0,-2 2 0,-1-2 0,6-7 0,-3 2 0,5-6 0,-6 3-90,1 0 90,0-2 0,0-2 0,0 0 0,-2 0 0,-1 1 0,0 0-90,-1-1 90,-1 0 0,0 0 0,-1 0 0,0 0 0,1-10 0,-2 8-90,1-8 90,-2 10 0,1 1-89,-1-1 89,-1 0 0,2 1-180,-2-1 90,1 1 0,-1 0 0,0 0 0,0 1 0,-1-1 0,1 1 0,-1 0-90,1-9 180,-2 8-90,2-6 90,-2 10-90,0-1 90,-1 2 0,1 1 0,0 1 0,-1 0 0,0 1 0,1 0 0,-1 0 0,0-4 0,1 0 0,-2-3 0,1 2 0,-1 2-90,-1 1 90,-1 1 0,-2 0 90,-3 2-180,0 2 90,-1 1 0,1 4 0,0 0 0,-2 0 0,-1 0 0,-1 1 0,-1-1 0,-2 1 0,0 0 0,-1 0 0,-1 1 0,0 0 0,0 0-90,-1 0 90,0 0-90,0 0 90,-2 1 0,-1 0 0,0 0-90,-2 0 90,-12-1 0,8 1-90,-8 0 90,10 0-90,-1 1 90,0 0-89,-1 0 89,0 0-90,-1 0 90,0 0-90,0 0 90,-1 0-180,-12 0 180,9 0-90,-9-1 90,10 1 0,2 0-90,-3-1 90,1 0 0,-1 0 0,0 0-90,0 0 90,0 1 0,-1-2 0,1 1-90,-16-1 90,10 2 0,-11-2-90,14 2 90,0 0-90,0-1 90,1 0 0,-1 1-90,2-1 90,-1 0 0,2 0 0,1 0-90,-1-1 90,3 2 0,-3-1 0,-11 0-90,10 0 90,-12 0 0,16 0 0,-2 1-90,1 1 90,-1-1 0,1 1 0,-2-1 0,2 1-90,-1 1 90,1-1 0,-14 1 0,12 0 0,-9-1-90,13 1 90,1 0 0,0 0 0,2 0 0,0 0 0,0 0 0,2 0 0,-1 1 0,0-1-90,-9 2 90,7-2 0,-7 2 0,10-1 0,0-1 0,1 1-90,-1-1 1,2 0 89,-1 0 0,1 0 0,0 0 0,0-1-90,-1 0 90,0 0 0,-11 0-90,7-1 90,-7 0 0,10 1 0,1-2 0,2 1 0,-2 0-90,1 0 180,-1-1-180,2 1 180,-1 0-180,1 0 90,-10-1 90,6 1-180,-16 0 90,16 1 0,-7 0 0,9 0 0,-1 0 90,-1 1-90,0 0 0,-1 0 0,0 0 0,0 1 0,-2 0 0,-1 0 0,-2 1 0,-3 0 0,0 1 0,-2 1 0,-1 0 0,-2 0 0,-2 1 0,-1 0 0,2 0 0,2 1 0,1-1 0,2 0 90,-28 6-90,22-5 0,-20 5 0,29-6 0,1 0 0,2 0 0,2-1 0,1-1 0,2 1 0,0-1 0,3-1 0,1 1 90,1-1-90,1 0 0,2 0-180,0-1-90,2 1-90,1-1-360,1 0-89,0 1-2609,1-1 3418,-2 1 0,6-2 0,0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8.683"/>
    </inkml:context>
    <inkml:brush xml:id="br0">
      <inkml:brushProperty name="width" value="0.1" units="cm"/>
      <inkml:brushProperty name="height" value="0.1" units="cm"/>
    </inkml:brush>
  </inkml:definitions>
  <inkml:trace contextRef="#ctx0" brushRef="#br0">8 211 1348 0 0,'-8'5'4445'0'0,"18"-4"-4276"0"0,-1-1 0 0 0,1 0-1 0 0,0 0 1 0 0,-1-1 0 0 0,1 0 0 0 0,13-3-1 0 0,4-1 27 0 0,1478-181 2045 0 0,-1446 179-2223 0 0,80-5-551 0 0,-114 12-197 0 0,1 0 0 0 0,-1 2-1 0 0,35 5 1 0 0,-39 0-1564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49.564"/>
    </inkml:context>
    <inkml:brush xml:id="br0">
      <inkml:brushProperty name="width" value="0.08571" units="cm"/>
      <inkml:brushProperty name="height" value="0.08571" units="cm"/>
      <inkml:brushProperty name="color" value="#E71224"/>
    </inkml:brush>
  </inkml:definitions>
  <inkml:trace contextRef="#ctx0" brushRef="#br0">31 1 14459,'-2'27'1259,"-1"1"-1079,-1-4 90,0 4-90,0 2-90,0 3 90,1 2-180,1-1 89,0 2 1,1-1-90,0-2 90,0-1-180,1-2-89,1-2-181,-1 0-90,1-4-90,0-1 1,0-3-2340,-1 2 2879,1-5 0,0-4 0,-1-7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49.894"/>
    </inkml:context>
    <inkml:brush xml:id="br0">
      <inkml:brushProperty name="width" value="0.08571" units="cm"/>
      <inkml:brushProperty name="height" value="0.08571" units="cm"/>
      <inkml:brushProperty name="color" value="#E71224"/>
    </inkml:brush>
  </inkml:definitions>
  <inkml:trace contextRef="#ctx0" brushRef="#br0">1 14 10861,'10'19'809,"0"1"-539,-3-1 0,1 4 0,1 3-90,3 5-261,0 1 261,1 2 77,6 16-167,-5-13-90,3 9 90,-5-18 0,-1-1 0,0-1 90,-1-3 0,0-3 260,-1-2-80,-1-3 282,-2-1 78,0-3 269,-1-1-269,2-1-450,0-8-90,0-2 90,1-8-181,-3-3 181,1-4-90,0-3 0,-1-3 180,0-1-180,-1-3 0,-1 0 0,0-3-90,-1 1 0,0-1-1,-1 0 1,-1 0 0,1 1-90,-2 1 0,1 3-180,0 1-179,0 3-1,-1 1-180,1 2-179,0 2-91,1 2 1,0 0-91,0 2-89,2 1-1,2 2-89,0 0-1170,2 2-809,1 1 2210,2 1 0,-5 2 0,0 1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0.080"/>
    </inkml:context>
    <inkml:brush xml:id="br0">
      <inkml:brushProperty name="width" value="0.08571" units="cm"/>
      <inkml:brushProperty name="height" value="0.08571" units="cm"/>
      <inkml:brushProperty name="color" value="#E71224"/>
    </inkml:brush>
  </inkml:definitions>
  <inkml:trace contextRef="#ctx0" brushRef="#br0">292 0 11400,'-6'23'1979,"-1"-2"-1619,-5-7 90,-3 2-270,0 1 90,-3 2-90,1 0 89,-8 11-89,6-6-180,-5 8 0,7-9-539,-4 11-1,5-8-90,-2 6-269,6-11-181,1-2-809,1 0 1889,-4 1 0,8-10 0,-2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0.256"/>
    </inkml:context>
    <inkml:brush xml:id="br0">
      <inkml:brushProperty name="width" value="0.08571" units="cm"/>
      <inkml:brushProperty name="height" value="0.08571" units="cm"/>
      <inkml:brushProperty name="color" value="#E71224"/>
    </inkml:brush>
  </inkml:definitions>
  <inkml:trace contextRef="#ctx0" brushRef="#br0">0 38 11041,'9'-19'3148,"-1"4"-2878,3 12-90,-2 3 359,16 16-359,-10-4-360,40 47-179,-33-32-181,22 27-1124,-32-35 584,-1-1-989,-1-1-899,-2-1 2968,-1-1 0,-3-7 0,-2-3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0.737"/>
    </inkml:context>
    <inkml:brush xml:id="br0">
      <inkml:brushProperty name="width" value="0.08571" units="cm"/>
      <inkml:brushProperty name="height" value="0.08571" units="cm"/>
      <inkml:brushProperty name="color" value="#E71224"/>
    </inkml:brush>
  </inkml:definitions>
  <inkml:trace contextRef="#ctx0" brushRef="#br0">0 247 9332,'16'-2'2968,"0"4"-2428,-9 5-1,1 4-179,-3 0 0,-1 2-90,0 2 629,3 18-809,-4-10 90,3 13 0,-5-17 180,2 9-270,-2-7 0,0 5 0,-1-10 180,0-2 629,0 4 0,0-2 181,-1 2-990,-5-13-90,2-5 0,-5-12 0,6-2 0,1-3-90,0-4 90,2-4-90,1-5 0,2-2 0,3-6-90,2-1 90,4-2-90,2-1 90,2 2-300,3 1 300,2 2-90,0 4 180,2 3-90,-1 5 0,0 3 0,-2 7 90,-1 2 0,0 6 0,-2 3-90,0 4 90,0 3 0,0 5 0,6 11 0,-7 0 0,4 9 0,-8-5 0,-2 1 0,-2 1 0,-3-2 0,0 2 0,-3-2 90,-1 0 121,-2-1-121,-4 10-90,-1-8 0,-4 6 0,1-11 90,-1-2-90,-2-1 0,0-2 0,-2-1-90,1-2-540,-5 0-629,-2-3-270,1-1-630,-3-4-2968,5-4 5127,-3-3 0,9 2 0,4-2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1.042"/>
    </inkml:context>
    <inkml:brush xml:id="br0">
      <inkml:brushProperty name="width" value="0.08571" units="cm"/>
      <inkml:brushProperty name="height" value="0.08571" units="cm"/>
      <inkml:brushProperty name="color" value="#E71224"/>
    </inkml:brush>
  </inkml:definitions>
  <inkml:trace contextRef="#ctx0" brushRef="#br0">66 0 8432,'20'0'2609,"-5"4"-2250,-12 9-89,-4 2 0,-4 2 0,-2-2-90,-1 1 90,-1 1-90,0-1-90,0 0 90,0-1-91,0-1 1,2-1 0,0-1-90,2-1 90,-1-1 180,1-1 360,0 3-270,3 0-181,3 0 1,7-2-449,5-6-271,2-1 0,4-3-269,-4 0-91,1 0-1169,-4-2-539,2 1 2608,0-2 0,4-2 0,0 1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1.424"/>
    </inkml:context>
    <inkml:brush xml:id="br0">
      <inkml:brushProperty name="width" value="0.08571" units="cm"/>
      <inkml:brushProperty name="height" value="0.08571" units="cm"/>
      <inkml:brushProperty name="color" value="#E71224"/>
    </inkml:brush>
  </inkml:definitions>
  <inkml:trace contextRef="#ctx0" brushRef="#br0">81 1 10591,'16'6'2608,"-6"4"-2428,-13 3 0,-5 2 0,2-2-90,-2 2 0,0 2 0,0 0-90,0 1 90,0 1 0,1 0 0,0 0-90,1 0 90,1 0-90,0-1 0,1-2 0,0 0 90,1-2-90,1-1 0,-1-2 180,1 3 89,0-2-179,4-1-90,2-8 0,3-4 0,1-5 90,-1-1-90,0 1 180,0 0 0,0 0 0,0 0 0,1-2-90,0 1 0,3-1-90,-2 2 0,1 2 0,2 2 0,-1 3 0,2 3 90,-2 2-90,1 2-360,-1 1-450,0 0-1528,-2-1 2338,-1-1 0,-4-3 0,-1-1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1.683"/>
    </inkml:context>
    <inkml:brush xml:id="br0">
      <inkml:brushProperty name="width" value="0.08571" units="cm"/>
      <inkml:brushProperty name="height" value="0.08571" units="cm"/>
      <inkml:brushProperty name="color" value="#E71224"/>
    </inkml:brush>
  </inkml:definitions>
  <inkml:trace contextRef="#ctx0" brushRef="#br0">231 0 10771,'13'12'2968,"-5"-3"-2518,-10 6-180,-4-4-4162,0 1 4162,-2 2 769,-1 2-769,-7 9-90,2-4-180,-5 6 90,4-7-270,0 0-90,-1-1-269,-1-1-181,1-1 3302,0-2-3751,0-1-810,0-2-809,1-2 2788,0-1 0,7-5 0,2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1.867"/>
    </inkml:context>
    <inkml:brush xml:id="br0">
      <inkml:brushProperty name="width" value="0.08571" units="cm"/>
      <inkml:brushProperty name="height" value="0.08571" units="cm"/>
      <inkml:brushProperty name="color" value="#E71224"/>
    </inkml:brush>
  </inkml:definitions>
  <inkml:trace contextRef="#ctx0" brushRef="#br0">0 16 10591,'17'-10'3058,"-1"5"-2788,-4 9 0,0 3-90,-3 1 0,1 2 0,1 2-90,0 1-90,1 2 0,-1 1-90,-1 0-90,0 0-90,0 0-270,-1-1 90,0 0-269,0-2-91,-1 0-179,0-1-630,-1 0-180,1-2 1799,0-1 0,-4-5 0,-1-1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2.276"/>
    </inkml:context>
    <inkml:brush xml:id="br0">
      <inkml:brushProperty name="width" value="0.08571" units="cm"/>
      <inkml:brushProperty name="height" value="0.08571" units="cm"/>
      <inkml:brushProperty name="color" value="#E71224"/>
    </inkml:brush>
  </inkml:definitions>
  <inkml:trace contextRef="#ctx0" brushRef="#br0">1 195 10141,'17'-6'3148,"-4"6"-2788,-8 15 0,-3 1-4252,-2 3 4252,0-3 1219,0 18-1399,0-12 0,0 14 0,0-19 0,0 0-90,-1-1 3392,1-3-3212,0 0 629,-1 2-179,1-1 89,-2 1-629,-2-11-180,1-9 0,-2-7-90,3-6 0,2 0 0,2-5 0,2-3 0,2-6 0,4-3 90,3-3-90,3 1 90,2 1-90,2 1 90,2 4-90,1 2-364,1 3 454,-1 5-90,1 3 90,-3 5 0,-1 3-90,-2 5 90,-1 2 0,-1 3 0,-2 4 0,-1 2 365,-1 3-365,-1 4 0,-3 2 0,-1 2 0,-1 1 0,-3 0 90,-1 1-90,-2 0 0,-1 1 90,-1 0-90,-2 0 89,-2 1-89,-1-1 0,-1 0-89,-2-2-181,-1 0-90,-1-2-180,-1-1-809,-8 3 539,4-6-89,-5 2-180,7-7-181,0-2-3147,1-2 4407,-3-3 0,9 1 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8.166"/>
    </inkml:context>
    <inkml:brush xml:id="br0">
      <inkml:brushProperty name="width" value="0.1" units="cm"/>
      <inkml:brushProperty name="height" value="0.1" units="cm"/>
    </inkml:brush>
  </inkml:definitions>
  <inkml:trace contextRef="#ctx0" brushRef="#br0">379 10 976 0 0,'30'-9'3984'0'0,"-30"9"-3915"0"0,1 0 0 0 0,-1 0 0 0 0,0 0 0 0 0,0 0 0 0 0,0 0 0 0 0,0-1 0 0 0,1 1 0 0 0,-1 0 0 0 0,0 0 0 0 0,0 0 0 0 0,0 0 1 0 0,1 0-1 0 0,-1 0 0 0 0,0 0 0 0 0,0 0 0 0 0,0 0 0 0 0,0 0 0 0 0,3 2 1174 0 0,-3-2-1174 0 0,1 1 0 0 0,-1-1 0 0 0,-11 12 1021 0 0,-218 166 847 0 0,223-173-2114 0 0,-4 3-773 0 0,-1 0 0 0 0,0-1 0 0 0,-1 0 0 0 0,1-1 0 0 0,-23 8 0 0 0,16-9-1449 0 0</inkml:trace>
  <inkml:trace contextRef="#ctx0" brushRef="#br0" timeOffset="1">0 48 212 0 0,'17'-12'8160'0'0,"-13"11"-7418"0"0,7 5-149 0 0,-1 1 1 0 0,1 0 0 0 0,-1 0 0 0 0,0 1 0 0 0,15 13 0 0 0,47 44 330 0 0,-43-37-852 0 0,16 24-1328 0 0,-34-36-953 0 0,1-1 1 0 0,17 16 0 0 0,-18-22-1180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9.088"/>
    </inkml:context>
    <inkml:brush xml:id="br0">
      <inkml:brushProperty name="width" value="0.1" units="cm"/>
      <inkml:brushProperty name="height" value="0.1" units="cm"/>
    </inkml:brush>
  </inkml:definitions>
  <inkml:trace contextRef="#ctx0" brushRef="#br0">41 166 1028 0 0,'-38'15'3646'0'0,"36"-14"-3142"0"0,6-1-23 0 0,71-8 801 0 0,81-19 1 0 0,-67 10-780 0 0,35-5-178 0 0,288-47 864 0 0,4 31-2731 0 0,-399 38 521 0 0,1 0-1 0 0,-1 1 1 0 0,1 1 0 0 0,20 4 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2.676"/>
    </inkml:context>
    <inkml:brush xml:id="br0">
      <inkml:brushProperty name="width" value="0.08571" units="cm"/>
      <inkml:brushProperty name="height" value="0.08571" units="cm"/>
      <inkml:brushProperty name="color" value="#E71224"/>
    </inkml:brush>
  </inkml:definitions>
  <inkml:trace contextRef="#ctx0" brushRef="#br0">1 27 8072,'22'-11'1889,"-1"2"-1439,-8 5 360,0 2-181,2 2 91,2 9-540,-6 1-90,-2 11-90,-11-6 90,-1 0-90,0-4 90,0 0 0,0-1-1,0 0 1,-1 4-90,1-1 90,2 3 0,4-3-90,2-3 0,5-2 90,-1-4-90,3 0 0,1-2 0,3 0-180,2 0 0,1-2-179,1 0-91,1-2 0,1 0-90,1 0-89,0-2-1,0 0-359,10-3 629,-9 0 0,7 0 180,-10 1 0,-3 1 180,0 0 90,-1 1 90,-1 0 90,-1 1 90,0 0 0,-2 1 269,-1 0 271,4 1 89,-2 2-269,1 2-91,-4 4-359,-6 4 0,-4 0-180,-3 1 90,-3-1-90,-1 1 0,-2 2 0,-1 1 0,-2 0-180,0 2-180,-2-2-719,-7 8 269,4-7-359,-5 6-720,5-9-270,1-1 2069,-1-1 0,-1-2 0,0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2.870"/>
    </inkml:context>
    <inkml:brush xml:id="br0">
      <inkml:brushProperty name="width" value="0.08571" units="cm"/>
      <inkml:brushProperty name="height" value="0.08571" units="cm"/>
      <inkml:brushProperty name="color" value="#E71224"/>
    </inkml:brush>
  </inkml:definitions>
  <inkml:trace contextRef="#ctx0" brushRef="#br0">1 11 10771,'16'-8'2878,"1"6"-2608,-5 7 90,1 3-4342,-2 1 4162,0 2 859,2 2-949,-1 1 0,0 2 0,0 0 0,-1 2-90,0-1 3212,0 1-3392,-2 0-179,1-1-181,-1 0 0,-1-1-269,0-1-91,-1-1-1079,-1-1-449,1-1 2428,0-1 0,-3-5 0,-1-2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3.738"/>
    </inkml:context>
    <inkml:brush xml:id="br0">
      <inkml:brushProperty name="width" value="0.08571" units="cm"/>
      <inkml:brushProperty name="height" value="0.08571" units="cm"/>
      <inkml:brushProperty name="color" value="#E71224"/>
    </inkml:brush>
  </inkml:definitions>
  <inkml:trace contextRef="#ctx0" brushRef="#br0">224 0 8162,'-18'7'2159,"0"0"-1709,1-2 90,-1 0-181,0 0 181,-7 2-360,7-2 0,-4 3 0,8-3-90,1 1 0,2-2 90,1 2 89,-1 1-89,4 1 0,3 2-180,10 1 90,2-2-90,5 0 0,-1-3 90,2 1-180,-1-1-90,2 0-90,1 0-179,0 0-181,2 1-270,0 0-89,1 0-540,0-1 0,0 1 1529,0-1 0,3 1 0,0-2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3.942"/>
    </inkml:context>
    <inkml:brush xml:id="br0">
      <inkml:brushProperty name="width" value="0.08571" units="cm"/>
      <inkml:brushProperty name="height" value="0.08571" units="cm"/>
      <inkml:brushProperty name="color" value="#E71224"/>
    </inkml:brush>
  </inkml:definitions>
  <inkml:trace contextRef="#ctx0" brushRef="#br0">0 65 8252,'12'-14'1979,"0"1"-1529,-2 6-180,2 0 0,1 1-91,2 0 91,1 2-180,1 1-180,0 0-359,0 2-271,0 1-719,0 1-270,-3 0 1709,-2 2 0,-5-2 0,-3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4.032"/>
    </inkml:context>
    <inkml:brush xml:id="br0">
      <inkml:brushProperty name="width" value="0.08571" units="cm"/>
      <inkml:brushProperty name="height" value="0.08571" units="cm"/>
      <inkml:brushProperty name="color" value="#E71224"/>
    </inkml:brush>
  </inkml:definitions>
  <inkml:trace contextRef="#ctx0" brushRef="#br0">0 1 6273,'29'18'0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4.318"/>
    </inkml:context>
    <inkml:brush xml:id="br0">
      <inkml:brushProperty name="width" value="0.08571" units="cm"/>
      <inkml:brushProperty name="height" value="0.08571" units="cm"/>
      <inkml:brushProperty name="color" value="#E71224"/>
    </inkml:brush>
  </inkml:definitions>
  <inkml:trace contextRef="#ctx0" brushRef="#br0">486 0 11041,'-5'19'1889,"-1"-2"-1350,-4-3-89,-1 3-90,-3 2-4342,-2 3 4252,-2 2 735,-1 2-735,-12 14-180,7-9 0,-8 10 0,9-14 0,0 0-90,0-1 0,-1-2-90,0 0-270,1-2-90,0-2 2206,-7 3-2925,7-7-810,-7 2-630,11-9 2622,1-3 0,9-2 0,1-3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4.514"/>
    </inkml:context>
    <inkml:brush xml:id="br0">
      <inkml:brushProperty name="width" value="0.08571" units="cm"/>
      <inkml:brushProperty name="height" value="0.08571" units="cm"/>
      <inkml:brushProperty name="color" value="#E71224"/>
    </inkml:brush>
  </inkml:definitions>
  <inkml:trace contextRef="#ctx0" brushRef="#br0">1 9 10861,'16'-6'3688,"1"4"-3059,-5 6-89,1 4-90,-1 1-90,-1 3-91,3 2 1,-2 1-90,1 2 0,0 2-90,0 0 90,-1 1-180,-1 0-270,-1 0-90,-1-1-179,0 0-1,-2-1 0,1-2-269,-2 0-1,0-2-89,-1 0-181,0-1-3417,-1-2 4497,2 1 0,-3-7 0,0 2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4.796"/>
    </inkml:context>
    <inkml:brush xml:id="br0">
      <inkml:brushProperty name="width" value="0.08571" units="cm"/>
      <inkml:brushProperty name="height" value="0.08571" units="cm"/>
      <inkml:brushProperty name="color" value="#E71224"/>
    </inkml:brush>
  </inkml:definitions>
  <inkml:trace contextRef="#ctx0" brushRef="#br0">167 47 8972,'19'-13'2069,"-2"3"-1620,-8 3 91,0 2-90,0-1 0,1 2-181,0 2-179,-4 9 90,-6 16-90,-2-4-90,-2 9 90,1-12 0,1 0-90,-1 2 0,1 0 90,0 0-90,0 1 0,0-1 90,0 2-90,0-2 90,0 1-90,0-2 90,0-1 90,0-1 0,-1-1 0,0-3 0,-2 0-1,-1-2-89,-3 0 90,0-3-90,-2-1 0,1-1 0,-2-2-90,-1 0 0,1-1-180,-1 0-180,0-1-269,0-1-1080,-6-1 539,4 0-629,-4-1-539,6 1 2338,1 0 0,5 1 0,2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56.070"/>
    </inkml:context>
    <inkml:brush xml:id="br0">
      <inkml:brushProperty name="width" value="0.08571" units="cm"/>
      <inkml:brushProperty name="height" value="0.08571" units="cm"/>
      <inkml:brushProperty name="color" value="#E71224"/>
    </inkml:brush>
  </inkml:definitions>
  <inkml:trace contextRef="#ctx0" brushRef="#br0">40 0 7892,'-4'30'2339,"-1"1"-1619,2-3-91,0 3-89,-1 5-90,1 5 0,0 2-4252,0 5 4162,0 1-1,1 2 891,0 0-891,0 1 91,1 0-90,0 0-390,1 0 210,0-1 0,2 0 0,1-1-90,1 0 0,1 0 0,2-3-180,1-1 90,3-2-270,1-3-90,2-2 0,3-4 1,3-3-181,2-3-90,4-5-269,0-5-360,3-4-810,1-5-630,2-4 2699,1-5 0,5-7 0,1-3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05.293"/>
    </inkml:context>
    <inkml:brush xml:id="br0">
      <inkml:brushProperty name="width" value="0.08571" units="cm"/>
      <inkml:brushProperty name="height" value="0.08571" units="cm"/>
      <inkml:brushProperty name="color" value="#E71224"/>
    </inkml:brush>
  </inkml:definitions>
  <inkml:trace contextRef="#ctx0" brushRef="#br0">447 1288 8792,'4'8'2069,"-4"-3"-1979,23 3-90,-9-5 90,2 0 0,3 0-90,1 0 0,4 1 0,17 2 90,-7-1-90,16 3 90,6-1-90,-10 0 89,34 3-89,-12-2-685,1-1 595,-4-1 180,-20-3-180,2 0 180,-2-1-417,1 0 327,-1 0 0,-3 0-90,2-1 90,-4 1 90,1-1-180,-3 1 0,18-1 90,-13 1-179,12-1 89,-16 0-90,0-1 90,-1 0-90,1 1 180,-1 0-180,1-1 180,0 1 0,1-1 0,-1 1-90,0-1 0,17 1 180,-14 0-180,14 1 90,-19-2 0,1 2 0,0-2-90,1 1 0,-1 0-90,0 0 180,1 0-180,0-1-2370,0 1 2460,1-1-5,-1 0 5,21 0 0,-13 1 90,14-1-90,-19 1 90,-3-1 0,0 1-90,17 1 180,-13 0-180,12 0 180,-15 1-180,-1-1 90,0 1 0,-2 0 0,3 0-90,-1 1 180,1-1-90,18 2 0,-14-1 0,14 1 0,-17-2-180,15 1 90,-14-2 3215,12 1-3215,-16-2-90,0-1 443,-1 0-443,23-2 90,-14-1-163,16-1 253,-19 0 90,-2-1-180,1 1 270,-3-1-90,14-2 0,0-2-90,0 1 0,-5 0 0,-1-2 90,-12 3-90,11-4 90,-15 3 0,-1 0-90,1 0 90,0 0 0,-1-1 253,1 0-253,0 0 90,13-4 0,-9 2-90,9-2 89,3-1 1,-12 4-90,12-4 90,-17 4-90,0 0 0,2 0 0,-2-1 0,3-1 90,-2 0 90,16-8-270,-11 4 90,10-5-90,-16 6 0,1-1-3302,-3 1 3212,0-1-168,-2 2 258,0-1 90,-1 0-180,1 1 180,1-1-180,-1 1 90,11-6 90,-8 4-180,8-4 180,-12 6-180,-1-1 180,0 0-180,-1 0 180,-2 0-90,-1-1 0,-1 0 0,-2 0 0,-1 0 0,-2 0 90,-1-1 3220,0 0-3220,-1 0 519,-1-1-609,2-9 0,-4 6 90,1-6 0,-5 8 0,-1 1 0,-2 0 0,0 1-90,-2-1 0,-1 0 90,-3-7-90,0 6 0,-4-6 90,0 7-90,-1 1 0,-2-1 0,-2 2 0,-2-2 0,-2 2 0,-2-1 0,-1 2 0,-3-1 0,0 3 0,-3-1 0,-1 2 0,-3-1 0,-3 2 0,-3 0 0,-1 1 90,-2 1-90,-1 1 0,-1 0 0,-1 1 0,-21-2 90,14 3-553,-15-2 463,20 4-90,0-1 90,1 0 0,1 1 0,2 1 0,-2-1 0,5 1 90,-5-1-90,-17-1 0,11 1-3239,-15-2 3239,18 3 90,-2-2-861,0 1 771,-2 0-41,0 0 41,-24-3-2017,-6 0 2017,0 0 90,6-1 1837,23 3-1927,-1 1 745,2-1-655,-1 0-180,1 1 226,0-1-226,0 1 180,0 0-180,0-1 3362,0 1-3272,1 0 0,-1 0 0,1 1-90,0-1-3182,-1 1 3362,1 1-90,0-1-96,1 1 96,-1 0 0,1 0 0,-21 1 0,2 0 0,-1 1 90,11 0-180,19 1 90,0 1 0,1 0-90,1 0 90,0 1 3225,1 0-3135,-14 3-90,11-2 0,-11 2 0,15-1 90,0-1-180,-1 1 180,0 0-180,-1-1 180,1 0-90,-2-1 0,1 1-90,0 0 180,-1-1-180,0 1 292,-1-1-202,0 0 0,0 1 0,0-1 0,1 0-90,0 0 90,0 0 0,1 1 0,0-1 0,0 1 0,1 0 90,1-1-180,-1 2 180,0-1-90,-14 3-90,10-1 90,-13 3 0,14-3 0,-2 1 0,0 0-90,-18 4 90,14-2-277,-15 1 187,19-2 0,-1-1 0,0 0 0,1 0 381,0 0-291,0 0-90,2-1 90,1 0-90,2 0 90,-1 0-90,1-1 90,0 1-90,0-1 90,0 1-90,1-1 0,-1 0 0,1 1 0,-14 1 0,11-1 1,-11 2-1,15-3 90,1 1-90,-1-1 90,1 1-90,0 1 378,1-1-288,0 1-90,0 0 90,1 1 0,-12 7 0,10-3 0,-9 5 0,12-2 0,-7 8-90,8-3-270,-3 5-179,13-7-631,2 1 91,3-1 1079,2 1 0,1 2 0,2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9.529"/>
    </inkml:context>
    <inkml:brush xml:id="br0">
      <inkml:brushProperty name="width" value="0.1" units="cm"/>
      <inkml:brushProperty name="height" value="0.1" units="cm"/>
    </inkml:brush>
  </inkml:definitions>
  <inkml:trace contextRef="#ctx0" brushRef="#br0">36 5 1104 0 0,'-8'-4'2862'0'0,"6"5"-2712"0"0,1 0 1 0 0,0 1 0 0 0,0-1 0 0 0,-1 0 0 0 0,1 1-1 0 0,0-1 1 0 0,0 1 0 0 0,0 0 0 0 0,0-1 0 0 0,0 1-1 0 0,1 0 1 0 0,-1-1 0 0 0,0 1 0 0 0,1 0-1 0 0,0 0 1 0 0,-1-1 0 0 0,1 1 0 0 0,0 3 0 0 0,-3 42 1073 0 0,2-36-1012 0 0,1 159 1226 0 0,-1 0-4458 0 0,-1-152 1034 0 0,-3-2-309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49.346"/>
    </inkml:context>
    <inkml:brush xml:id="br0">
      <inkml:brushProperty name="width" value="0.08571" units="cm"/>
      <inkml:brushProperty name="height" value="0.08571" units="cm"/>
      <inkml:brushProperty name="color" value="#E71224"/>
    </inkml:brush>
  </inkml:definitions>
  <inkml:trace contextRef="#ctx0" brushRef="#br0">40 0 10591,'-4'25'1529,"2"-1"-6740,1-6 5571,1 2 0,0 2 1409,0 2-1499,-1 2-1,1 1 1,0 0-90,-1 0 949,1-1-949,-1 1 0,1-3 90,0 9 3302,0-9-3482,-1 5 0,1-11 0,-1-3 270,1 0 539,0 2-179,-1-2-181,-1 1-269,-3-10-270,-1-10 0,-1-7-180,3-7 90,2-3-89,2-3-1,2-5 0,3-4 0,3-3 0,3-2 0,3 2-3302,3 2 3302,1 2-2,3 2 2,2 4 180,-1 5-90,1 3 0,-1 5 0,0 4 3436,-1 4-3346,1 3 139,-1 5-229,2 4 90,-1 4 0,0 4 0,-1 6-90,-1 4 90,-2 4 0,-2 4 0,-3-1 0,0 15 0,-7-11 90,0 10-90,-6-16 179,-2 0 1,-3 0 0,-2-1 0,-2 0 90,-3-3-90,-2-1 0,-2-2-90,0-3 90,0-3-90,-1-2 89,-5 0-89,6-7-90,-6 2 0,8-8-90,0-1-89,1-2-91,0-1-180,0-2-90,1-2-179,1-1-1,1-3-179,2 0-1,1-2-269,3-1-990,1-1-899,3-1 3058,1-2 0,3-5 0,1-1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49.630"/>
    </inkml:context>
    <inkml:brush xml:id="br0">
      <inkml:brushProperty name="width" value="0.08571" units="cm"/>
      <inkml:brushProperty name="height" value="0.08571" units="cm"/>
      <inkml:brushProperty name="color" value="#E71224"/>
    </inkml:brush>
  </inkml:definitions>
  <inkml:trace contextRef="#ctx0" brushRef="#br0">0 4 7803,'21'-2'1799,"-2"1"-1350,-8 3 1,0 2 0,-1 2-90,0 1-3303,-2 3 3303,-2 1 0,-2 1-180,-2 1 90,-1 2 179,-5 7-179,1-4-90,-3 5 3392,0-6-3302,-2 4-180,2-5 0,-1 3-90,2-7 180,1-2 179,-1 2-89,1-1-90,3 3-90,5-5-90,7-2-450,4-2-359,2-1-360,1-1-541,1 0 721,1 0-450,-4 0-180,-1-2 1619,-4 1 0,-5-2 0,0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49.979"/>
    </inkml:context>
    <inkml:brush xml:id="br0">
      <inkml:brushProperty name="width" value="0.08571" units="cm"/>
      <inkml:brushProperty name="height" value="0.08571" units="cm"/>
      <inkml:brushProperty name="color" value="#E71224"/>
    </inkml:brush>
  </inkml:definitions>
  <inkml:trace contextRef="#ctx0" brushRef="#br0">89 21 8882,'13'-12'4228,"-9"4"-3959,-20 16-89,3-1 0,-10 12-90,13-6 90,1 2-90,0 2 0,2-1 0,1 2 0,2-2 0,0 1 0,2 1-90,0-3 90,2 1-90,0-3 90,1 0-90,0-1 90,2-1-1,0-2-89,4-1 0,5-5 0,0-2 0,3-5-3302,-4-3 3302,3-1-1025,0-1 1025,0-2 0,-1 1 0,-1-1 0,-2 1 0,0 1 2884,-1 1-2884,-1 0 1443,0 2-1532,1-1 89,0 2 0,1 3 0,-1 5 0,-1 7 0,-2 0 0,-1 4 0,-3-3-90,0 1-90,0 0-90,-1 1-180,0 1 0,0-1-179,-1 1-181,1-1-1798,-1 0 2608,0 4 0,1-8 0,-1 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0.546"/>
    </inkml:context>
    <inkml:brush xml:id="br0">
      <inkml:brushProperty name="width" value="0.08571" units="cm"/>
      <inkml:brushProperty name="height" value="0.08571" units="cm"/>
      <inkml:brushProperty name="color" value="#E71224"/>
    </inkml:brush>
  </inkml:definitions>
  <inkml:trace contextRef="#ctx0" brushRef="#br0">295 0 10051,'-11'22'2699,"0"-2"-2070,0-5-89,-1 1 0,-2 1-180,1 0-3483,-2 3 3393,0-1 0,-1 2-90,1 0 0,-1 0 0,-5 9-270,6-8-90,-5 6 3212,9-10-3482,-1-1-179,2-2-91,0-1-89,1-3-451,1 0-3057,1-3 4317,-4-2 0,6-3 0,-1-2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0.734"/>
    </inkml:context>
    <inkml:brush xml:id="br0">
      <inkml:brushProperty name="width" value="0.08571" units="cm"/>
      <inkml:brushProperty name="height" value="0.08571" units="cm"/>
      <inkml:brushProperty name="color" value="#E71224"/>
    </inkml:brush>
  </inkml:definitions>
  <inkml:trace contextRef="#ctx0" brushRef="#br0">1 0 11940,'17'5'1799,"-1"2"-1259,-5 4-180,2 4-1,1 3-179,2 4 90,1 3-90,1 2-90,1 3 90,-1 0-90,0 0-90,-2-1 180,-2-1-270,-1-2-180,-1-1-90,-1-1-180,-2-2-179,-1-2-181,-1-2-269,0-2-900,-2-2-629,0-2 2698,0-2 0,-2-5 0,-1-1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3.507"/>
    </inkml:context>
    <inkml:brush xml:id="br0">
      <inkml:brushProperty name="width" value="0.08571" units="cm"/>
      <inkml:brushProperty name="height" value="0.08571" units="cm"/>
      <inkml:brushProperty name="color" value="#E71224"/>
    </inkml:brush>
  </inkml:definitions>
  <inkml:trace contextRef="#ctx0" brushRef="#br0">44 27 9691,'2'7'3958,"-1"-4"-3598,-1 28 90,-1-9-90,0 2-91,-1 2 1,1 1-90,0 1 90,-1-1-90,1 0 180,-1 9-180,-1-2-90,1-1-1,0-8 181,1-10 720,0-3-91,0 4 1,-1-4-810,-4-5-90,2-7-90,-2-9 0,3-5-90,0-2-90,2-5 90,1-3-90,2-6 0,3-4 1,4-3 89,3-1 0,3 0 0,2 3 0,2 2 90,2 4-90,0 4 90,0 5 0,-1 5 0,1 4 0,-1 4 0,-1 4 90,1 4-90,8 11 90,-6 2 0,5 9 0,-11 1-89,-1 4 178,-3 1-89,-1 4 90,-2-2 90,-4 1 0,-1-2 360,-4 11-360,-2-11 90,-4 9-90,-3-14 89,-1 0-89,-2-2 0,-2-4 0,0-1 0,-1-4 0,1-2-90,-1-3 0,0-2-90,0-2 90,1-2-90,-1-2-90,1-2-90,-1-1-90,0-2-180,1-1 1,1-2-991,-5-4 631,6 2-91,-3-5-359,7 5-2339,1-6 630,3 3 2968,1-4 0,3 9 0,0 1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3.921"/>
    </inkml:context>
    <inkml:brush xml:id="br0">
      <inkml:brushProperty name="width" value="0.08571" units="cm"/>
      <inkml:brushProperty name="height" value="0.08571" units="cm"/>
      <inkml:brushProperty name="color" value="#E71224"/>
    </inkml:brush>
  </inkml:definitions>
  <inkml:trace contextRef="#ctx0" brushRef="#br0">1 10 7892,'21'-5'2069,"-1"1"-1709,-9 4 90,1 1 0,-2 2-91,0 1 1,-1 2 0,-1 1 0,-2 1-90,0 2-1,-3 0 361,0 1-360,-3 6-90,0-4 90,-2 4-90,-1-2 89,0 0 181,0 2 180,0-3-360,0-1-90,5-2-180,3-2-270,4-3-540,7-3-269,0 0 449,5-1 90,-3-1 1,-1-1-3303,-4-1 3392,-1 0 180,0-1 1,0 1-91,-1-1 0,3 0 630,0 1 539,1 1 3393,-1 2-3393,-3 4-539,-1 5 270,-3 5-270,-3 0-90,-1 2 0,-2-3-90,-1 1 89,0 1-89,0 1-90,-1 1 90,0 0 0,-1 0-90,-1 0-180,1 0-89,-1-1-91,-1 1-989,0 5-540,-1-1-1889,0-2 3778,0-2 0,4-12 0,-1-1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4.166"/>
    </inkml:context>
    <inkml:brush xml:id="br0">
      <inkml:brushProperty name="width" value="0.08571" units="cm"/>
      <inkml:brushProperty name="height" value="0.08571" units="cm"/>
      <inkml:brushProperty name="color" value="#E71224"/>
    </inkml:brush>
  </inkml:definitions>
  <inkml:trace contextRef="#ctx0" brushRef="#br0">127 1 11670,'-20'1'810,"1"0"-720,7 3 90,-1-1-90,3 0 0,-1 1 0,2 0 0,0 0 89,-1 3 1,3 1-90,1 5 0,6-3 0,4 2 90,3-3-90,2 2 0,3-1 0,1 2 0,1-1 0,0 0 0,1 0-90,0 0-90,-2-1-180,1-1-90,-2 0-269,-1-1-1170,4 3 0,-5-3 1799,4 0 0,-10-5 0,0-1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4.578"/>
    </inkml:context>
    <inkml:brush xml:id="br0">
      <inkml:brushProperty name="width" value="0.08571" units="cm"/>
      <inkml:brushProperty name="height" value="0.08571" units="cm"/>
      <inkml:brushProperty name="color" value="#E71224"/>
    </inkml:brush>
  </inkml:definitions>
  <inkml:trace contextRef="#ctx0" brushRef="#br0">330 0 11490,'-21'21'3059,"-22"24"-2789,22-21-91,-18 19 1,21-19-90,1 1-90,-2 1-180,1 3-89,0-3-901,-5 11 361,6-12-361,-5 8-719,8-14-539,0-3 2428,1-3 0,6-6 0,1-3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4.780"/>
    </inkml:context>
    <inkml:brush xml:id="br0">
      <inkml:brushProperty name="width" value="0.08571" units="cm"/>
      <inkml:brushProperty name="height" value="0.08571" units="cm"/>
      <inkml:brushProperty name="color" value="#E71224"/>
    </inkml:brush>
  </inkml:definitions>
  <inkml:trace contextRef="#ctx0" brushRef="#br0">1 12 10411,'17'-7'2968,"-3"2"-2428,-1 11-90,-2 2-90,2 3-1,2 3-179,1 2 90,0 3-180,2 2 90,0 3-90,0-1 0,0 2 0,-2 0 0,-1-2-90,0 1-180,-3-3-180,0 0 0,-2-3-269,-1-1-1,-1-1-180,-1-3 91,0-1-2249,-2-1 2968,3-2 0,-5-4 0,2-1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9.903"/>
    </inkml:context>
    <inkml:brush xml:id="br0">
      <inkml:brushProperty name="width" value="0.1" units="cm"/>
      <inkml:brushProperty name="height" value="0.1" units="cm"/>
    </inkml:brush>
  </inkml:definitions>
  <inkml:trace contextRef="#ctx0" brushRef="#br0">4 264 1368 0 0,'-1'-3'274'0'0,"0"-1"-1"0"0,1 1 1 0 0,-1 0 0 0 0,1-1 0 0 0,0 1-1 0 0,0 0 1 0 0,0-1 0 0 0,0 1-1 0 0,1 0 1 0 0,-1-1 0 0 0,1 1-1 0 0,0 0 1 0 0,0 0 0 0 0,0-1-1 0 0,3-3 1 0 0,-1 1-55 0 0,0 1 0 0 0,1-1 0 0 0,0 1 0 0 0,0 0 0 0 0,1 1 0 0 0,-1-1 0 0 0,9-6-1 0 0,7-3 4 0 0,0 2-1 0 0,1 0 0 0 0,31-13 1 0 0,-46 22-95 0 0,35-15-120 0 0,1 2 0 0 0,0 2 0 0 0,1 2 0 0 0,1 1 0 0 0,0 3 0 0 0,77-6 0 0 0,-115 14-310 0 0,1-1 0 0 0,-1 1 1 0 0,1 1-1 0 0,-1-1 0 0 0,1 1 0 0 0,-1 0 0 0 0,1 1 0 0 0,6 2 1 0 0,-11-3-256 0 0,-1-1 465 0 0,-1 0 1 0 0,1 0 0 0 0,-1 0-1 0 0,1 0 1 0 0,-1 1 0 0 0,1-1-1 0 0,-1 0 1 0 0,1 0 0 0 0,-1 0-1 0 0,0 1 1 0 0,1-1 0 0 0,-1 0-1 0 0,0 1 1 0 0,1-1 0 0 0,-1 0-1 0 0,0 1 1 0 0,1-1 0 0 0,-1 1-1 0 0,0-1 1 0 0,1 0 0 0 0,-1 1-1 0 0,0 0 1 0 0,3 6-657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49:55.280"/>
    </inkml:context>
    <inkml:brush xml:id="br0">
      <inkml:brushProperty name="width" value="0.08571" units="cm"/>
      <inkml:brushProperty name="height" value="0.08571" units="cm"/>
      <inkml:brushProperty name="color" value="#E71224"/>
    </inkml:brush>
  </inkml:definitions>
  <inkml:trace contextRef="#ctx0" brushRef="#br0">1 19 9691,'14'-13'4138,"-2"7"-3598,-3 12-90,-3 2-181,0 5 91,-1-2-180,-1 2 90,1 1 360,7 25-540,-6-20 89,5 18 1,-7-23 450,0-1 0,0 1-720,2-9 0,0-9 0,1-5 0,0-6 0,-1-1 0,2 0 0,0-1 90,1 0-90,0 2 90,-2 0-90,0 3 0,-1 2 0,0 0 0,0 0 0,1 3 90,1 5 0,1 6 0,-2 4 0,-1 3 0,-1-1 0,3 6 0,-1-3 0,2 4 90,3 0 0,-3-6-90,4 2 90,-4-8-90,6-4 0,-1-2 0,4-3 0,-2-2 0,-1-2 90,2-3-90,-2 1 180,1-2 0,-2 0 360,3-4-181,-5 5-89,2-2-90,-6 6 0,-1 0 0,1 0-90,1 0 0,4 4-90,-2 6 0,2 8 90,-5 2-90,-1 2 0,-2-2-90,-1 2 0,-1-1-90,-1 2 0,0-1-180,-1 0-809,-2 7 359,0-5-89,-1 4-91,-1-6-179,-1-1-1439,0-1-1260,-1-1 3868,-2-2 0,4-4 0,-1-3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1.918"/>
    </inkml:context>
    <inkml:brush xml:id="br0">
      <inkml:brushProperty name="width" value="0.08571" units="cm"/>
      <inkml:brushProperty name="height" value="0.08571" units="cm"/>
      <inkml:brushProperty name="color" value="#E71224"/>
    </inkml:brush>
  </inkml:definitions>
  <inkml:trace contextRef="#ctx0" brushRef="#br0">0 31 15088,'20'-9'360,"3"1"-270,1 5-540,50-2-359,-18 3-626,24-1 715,-36 3 106,-17 1-2085,8 1 631,-10-1 2068,5 1 0,-20-2 0,-2 1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2:22.140"/>
    </inkml:context>
    <inkml:brush xml:id="br0">
      <inkml:brushProperty name="width" value="0.08571" units="cm"/>
      <inkml:brushProperty name="height" value="0.08571" units="cm"/>
      <inkml:brushProperty name="color" value="#E71224"/>
    </inkml:brush>
  </inkml:definitions>
  <inkml:trace contextRef="#ctx0" brushRef="#br0">20 20 9871,'-15'10'4678,"11"-1"-4049,6-4-179,10-2 0,4-5-90,4 0-1,5-1-179,3-1 90,4 0-180,0 0-90,1 0-180,11 0-90,-12 0 1,7 0-271,-17 2 180,-2 0-180,-3 0 1,-2 1-1080,-2-1 1619,1 1 0,-7 0 0,0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5.984"/>
    </inkml:context>
    <inkml:brush xml:id="br0">
      <inkml:brushProperty name="width" value="0.08571" units="cm"/>
      <inkml:brushProperty name="height" value="0.08571" units="cm"/>
      <inkml:brushProperty name="color" value="#E71224"/>
    </inkml:brush>
  </inkml:definitions>
  <inkml:trace contextRef="#ctx0" brushRef="#br0">1150 218 8612,'-8'-21'2249,"-1"0"-1710,-1 4-179,2 6-180,-2-3 90,3 8-180,0-1 90,-1 0-90,0 0 90,-2 0-180,-2 0 90,0 0 0,-2 1-90,0-1 0,-3 0 90,-9-2-90,4 2 0,-8-2 0,8 3 0,-1 0 90,-1 1-90,-1 0 0,1 1 89,-12-1-89,8 3 90,-8-1-90,11 3 90,0 1-90,0 1 0,0 1 0,-1 2 0,-1 1 0,0 2 0,0 0 0,0 2 90,1 0-90,1 2 0,0 1 0,0 1 90,-9 8 0,6-2 0,-7 6 0,10-5 0,2 1-90,0 1 0,3 0 90,-1 3 0,1 1-90,2 2 90,-6 15-90,7-9 0,-8 25 0,9-8 0,2-1 0,4-2 90,5-14-90,1 0 0,2 1-3392,1 0 3482,3 0 0,4 17-90,1-11-92,5 13 92,0-17 90,2-2-90,3 0 90,3-2-90,2-1 90,4-2-90,1-1 90,3-3-90,1-1 180,3-3-90,1-2 0,2-1 90,2-4 0,0-1-90,2-3 90,0-2-1,1-1 91,1-2-90,1-3 0,0-1 90,1-3 0,1-2 0,0-2 269,19-10-858,-12-1 589,14-8 90,-18-1-90,-2-3 0,-1-3-1,-3-4-89,-1-3 0,-3-4 0,-2-3 0,-3-3 90,-3-4-180,-3-2 90,-4-1-950,1-25 950,-10 20-371,-1-16 281,-11 24-90,-6 1 0,-14-29-180,-2 21-154,-15-21-25,1 27-181,-6 4-180,-6 1-89,-6 5-91,-5 4-269,-4 4-90,-4 4-270,-3 6-990,-2 6-1349,-1 5 3868,0 6 0,-10 5 0,-3 3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3.622"/>
    </inkml:context>
    <inkml:brush xml:id="br0">
      <inkml:brushProperty name="width" value="0.08571" units="cm"/>
      <inkml:brushProperty name="height" value="0.08571" units="cm"/>
      <inkml:brushProperty name="color" value="#E71224"/>
    </inkml:brush>
  </inkml:definitions>
  <inkml:trace contextRef="#ctx0" brushRef="#br0">11 0 10501,'-4'22'2069,"1"-4"-7370,3 0 7910,0 80-2429,1-56 614,-1 10 0,0 1-164,0 4-540,-1-26 770,1 22-771,-1-34 1,0 5 0,1-6 3302,-1 7-3841,0-8-3959,1 0-269,5-8 4677,1-10 0,0-1 0,-2-5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4.150"/>
    </inkml:context>
    <inkml:brush xml:id="br0">
      <inkml:brushProperty name="width" value="0.08571" units="cm"/>
      <inkml:brushProperty name="height" value="0.08571" units="cm"/>
      <inkml:brushProperty name="color" value="#E71224"/>
    </inkml:brush>
  </inkml:definitions>
  <inkml:trace contextRef="#ctx0" brushRef="#br0">0 67 9512,'1'-19'1349,"2"3"-1079,5 7-180,4 2 0,1 2-90,1 1 89,-1 2-89,-1 0 90,9 1-90,-4 0 90,6 0-90,-7 1 0,-1 0 0,0 0 0,-1 0 90,0 1 180,-1-1 0,3 0 180,0 1 179,1 0 181,-3 0-270,0 0-91,-2-1 91,1 2-90,-4 1 0,-1 4-360,-2 5 179,-3 0-89,0 2 90,-1 0-90,0 1 180,-1 2-180,0 1 0,0 2-1,0 0 1,-1 1-90,0 0 90,0 1-90,0 1 90,0 0-90,0 0 0,-1 0 90,0-2 0,0 0 0,0 0-90,-1-2 90,0 0-1,-1-2-89,0 0 180,-2 4-90,0-6-90,-2 4 0,0-8 0,-1-1 0,-1-2-90,-2-1 90,-2-1-90,-1-2 0,-1-1 0,-1 0 90,-1-2-270,-8-1 0,5-1-180,-5-2-90,7 1-89,2-2-181,0 1-89,1-1-271,0 0-1618,-3-2-1,4 1-1618,-1-2 4317,5 1 0,5 3 0,1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5.154"/>
    </inkml:context>
    <inkml:brush xml:id="br0">
      <inkml:brushProperty name="width" value="0.08571" units="cm"/>
      <inkml:brushProperty name="height" value="0.08571" units="cm"/>
      <inkml:brushProperty name="color" value="#E71224"/>
    </inkml:brush>
  </inkml:definitions>
  <inkml:trace contextRef="#ctx0" brushRef="#br0">1 907 13469,'9'-17'540,"1"0"-450,-2 8-90,0 0 90,-1 2-90,-1-1 90,1 0 0,0-1 90,1 0-90,0 0-90,0-1 90,1 1 0,-1-1-90,1 1 89,5-6-89,-2 4 0,3-5 0,-3 4 0,1 0 90,0 0-90,1 0 0,0 0 0,1 0 0,0 0 0,6-5 90,-4 4-90,4-5 0,-6 7 0,0 0 0,0 0 0,0 1 0,0-1 90,-1 1-90,0 1 0,0 1 0,0-1 0,1 0 90,7-4-90,-5 4 90,6-4-90,-7 4 90,0 0-90,0-1 0,1 0 90,1 0-90,-1-1 0,7-5 0,-5 4 0,12-11 0,-14 9 90,6-3-90,-8 4 90,-2 2 0,1-1 0,-2 2 0,-1-1-90,-1 1 90,0 1-90,0-1 0,-1 1 90,0-1-90,-1 2 90,0 0-90,-1 0 90,0 1-90,0 0 90,-1 0-90,1 0 0,-1 0 90,1 1-90,1-3 0,2 0 0,2-1 0,0 0 0,-2 1 0,2 1 0,-1 0 0,2 0 0,0 0 0,2 1 0,-1 0 90,1-1-90,1 1 0,-1-1 0,-1 1 0,-1 0-450,-2 0-8365,-2 2 8815,-10 2 0,2 0 0,-7 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5.705"/>
    </inkml:context>
    <inkml:brush xml:id="br0">
      <inkml:brushProperty name="width" value="0.08571" units="cm"/>
      <inkml:brushProperty name="height" value="0.08571" units="cm"/>
      <inkml:brushProperty name="color" value="#E71224"/>
    </inkml:brush>
  </inkml:definitions>
  <inkml:trace contextRef="#ctx0" brushRef="#br0">0 814 12210,'18'-11'360,"1"0"-270,-4 1 0,4-2 0,1-1-90,4-4 0,1-1 90,3-3-90,0-2 0,1-1 0,0-1 0,1-2 269,12-13-89,-9 10 0,8-8-90,-13 13 360,10-10-360,-9 10 90,6-7 0,-12 12 0,-2 2-1,1 0 1,-1 0-90,1 0 180,9-6-180,-6 5 0,7-6 0,-10 9-90,0 0 90,0 1-90,0 0 0,-3 2 0,0 0 0,-2 1 0,-1 1 90,0 0-90,4-3 0,-5 4 0,2-1 0,-7 4 0,-1 0-180,-1 2-360,2-3-449,-1 2-3868,1-2 4857,-7-1 0,0 5 0,-4-1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7.480"/>
    </inkml:context>
    <inkml:brush xml:id="br0">
      <inkml:brushProperty name="width" value="0.08571" units="cm"/>
      <inkml:brushProperty name="height" value="0.08571" units="cm"/>
      <inkml:brushProperty name="color" value="#E71224"/>
    </inkml:brush>
  </inkml:definitions>
  <inkml:trace contextRef="#ctx0" brushRef="#br0">92 0 9781,'4'9'4318,"-2"-7"-4138,-1 31 0,-2-15-90,-1 3 0,0 1 90,-2 13-91,0-8 1,-1 9 0,-1 1 0,0-10-90,-5 21-270,4-21-89,-3 7-181,2-12-90,1-1-179,1-1-271,0-2-808,0-1 1888,2-3 0,2-7 0,0-2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7.704"/>
    </inkml:context>
    <inkml:brush xml:id="br0">
      <inkml:brushProperty name="width" value="0.08571" units="cm"/>
      <inkml:brushProperty name="height" value="0.08571" units="cm"/>
      <inkml:brushProperty name="color" value="#E71224"/>
    </inkml:brush>
  </inkml:definitions>
  <inkml:trace contextRef="#ctx0" brushRef="#br0">161 17 9691,'17'-9'3329,"0"1"-2790,-10 11-359,-3 4 0,-5 4-90,-4 3 90,-2-3-90,-2 3 0,0 0-90,-2 2-3302,0 0 3392,-1 1-90,0 0 0,0 0 0,0 0-90,1-1-90,0 0-90,1 0 3302,0-2-3482,1-1-89,0-2-1,2 0-1169,0-3-1349,-3 1 3058,1-7 0,2 2 0,2-5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0.262"/>
    </inkml:context>
    <inkml:brush xml:id="br0">
      <inkml:brushProperty name="width" value="0.1" units="cm"/>
      <inkml:brushProperty name="height" value="0.1" units="cm"/>
    </inkml:brush>
  </inkml:definitions>
  <inkml:trace contextRef="#ctx0" brushRef="#br0">266 10 1488 0 0,'-5'-2'341'0'0,"0"1"0"0"0,0-1 1 0 0,0 1-1 0 0,0 0 0 0 0,-1 0 0 0 0,1 0 0 0 0,0 1 0 0 0,-1-1 0 0 0,1 1 0 0 0,0 1 1 0 0,0-1-1 0 0,-1 1 0 0 0,1 0 0 0 0,0 0 0 0 0,0 1 0 0 0,0-1 0 0 0,-6 3 1 0 0,-4 3 137 0 0,-1 0 0 0 0,1 1 0 0 0,1 1 1 0 0,-15 10-1 0 0,22-14-315 0 0,0 1 1 0 0,0 0-1 0 0,0 0 1 0 0,1 1 0 0 0,-1 0-1 0 0,1 0 1 0 0,1 0-1 0 0,0 1 1 0 0,-8 15-1 0 0,11-20-123 0 0,1 0-1 0 0,0 0 1 0 0,0 0-1 0 0,0 0 1 0 0,1 0 0 0 0,-1 1-1 0 0,1-1 1 0 0,-1 0-1 0 0,1 0 1 0 0,0 1-1 0 0,1-1 1 0 0,-1 0 0 0 0,0 1-1 0 0,1-1 1 0 0,0 0-1 0 0,0 0 1 0 0,0 0-1 0 0,0 0 1 0 0,0 1 0 0 0,1-1-1 0 0,-1-1 1 0 0,1 1-1 0 0,0 0 1 0 0,0 0-1 0 0,0-1 1 0 0,0 1 0 0 0,0-1-1 0 0,0 1 1 0 0,1-1-1 0 0,4 3 1 0 0,6 4-158 0 0,-1-1 1 0 0,2 0-1 0 0,-1-1 1 0 0,1 0-1 0 0,0-2 0 0 0,0 1 1 0 0,25 5-1 0 0,-19-7-1995 0 0,0 0 0 0 0,35 1 0 0 0,-33-5-1143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7.870"/>
    </inkml:context>
    <inkml:brush xml:id="br0">
      <inkml:brushProperty name="width" value="0.08571" units="cm"/>
      <inkml:brushProperty name="height" value="0.08571" units="cm"/>
      <inkml:brushProperty name="color" value="#E71224"/>
    </inkml:brush>
  </inkml:definitions>
  <inkml:trace contextRef="#ctx0" brushRef="#br0">0 62 8702,'5'-22'3148,"-1"3"-2518,1 6-90,3 6-361,2 7 1,0 4-90,1 5 630,19 30-720,-13-17 90,17 25-90,-21-26 90,-1 1-270,0 0-90,-2-1-180,0-2-179,-1 1-181,-1-2-1169,0 1-719,0-3 2698,-1 0 0,1-1 0,0 1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8.109"/>
    </inkml:context>
    <inkml:brush xml:id="br0">
      <inkml:brushProperty name="width" value="0.08571" units="cm"/>
      <inkml:brushProperty name="height" value="0.08571" units="cm"/>
      <inkml:brushProperty name="color" value="#E71224"/>
    </inkml:brush>
  </inkml:definitions>
  <inkml:trace contextRef="#ctx0" brushRef="#br0">1 1 12480,'16'3'1529,"-3"0"-1169,-9 13-90,-2-1 89,0 2-179,0 1 0,0 2-90,1 2 180,0 11-180,0-6 0,0 8 0,0-10-180,-1 0-180,1-1-90,-1 0-359,0-2-1080,1 7-450,-1-8-899,1 5 3148,-1-11 0,0-7 0,-1-2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8.310"/>
    </inkml:context>
    <inkml:brush xml:id="br0">
      <inkml:brushProperty name="width" value="0.08571" units="cm"/>
      <inkml:brushProperty name="height" value="0.08571" units="cm"/>
      <inkml:brushProperty name="color" value="#E71224"/>
    </inkml:brush>
  </inkml:definitions>
  <inkml:trace contextRef="#ctx0" brushRef="#br0">274 1 11400,'-2'18'1260,"-3"-1"-1080,-5-6 90,-2 1-91,-2 1-89,-2 0 0,-2 0 0,0 0 0,-1 0-180,1-1-180,0 0 91,1-2-361,0 0 0,1-1-269,2-2-900,0-1 1709,2-2 0,-4-2 0,-1-3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8.468"/>
    </inkml:context>
    <inkml:brush xml:id="br0">
      <inkml:brushProperty name="width" value="0.08571" units="cm"/>
      <inkml:brushProperty name="height" value="0.08571" units="cm"/>
      <inkml:brushProperty name="color" value="#E71224"/>
    </inkml:brush>
  </inkml:definitions>
  <inkml:trace contextRef="#ctx0" brushRef="#br0">1 0 12210,'17'10'1169,"-2"1"-899,-9 0 0,1 1-90,2 3 0,-1 2 0,2 1 0,1 1-720,11 20 0,-9-14-5666,22 34 6206,-21-38 0,10 16 0,-13-23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8.960"/>
    </inkml:context>
    <inkml:brush xml:id="br0">
      <inkml:brushProperty name="width" value="0.08571" units="cm"/>
      <inkml:brushProperty name="height" value="0.08571" units="cm"/>
      <inkml:brushProperty name="color" value="#E71224"/>
    </inkml:brush>
  </inkml:definitions>
  <inkml:trace contextRef="#ctx0" brushRef="#br0">1 1 12300,'14'14'1349,"-3"-2"-1079,-7 4-90,-2-3 90,1 0-180,0 2 90,-1 0-90,1 1 0,0 0 269,3 23-179,-2-16 180,3 16-450,-4-25-90,1-13 90,0-3-180,0-13 180,0-1 0,2-3 90,0-2 0,0-1 90,2 0 0,-1 1 0,0 1 0,-1 2 0,0 2-90,-2 2 0,1 2-90,3-4 90,-2 12 90,4 1-90,-4 12 0,-1 1 0,1-1 90,-1 0-90,2 0 90,0 1 90,6 4 0,-3-4 0,4 2 0,-2-5-90,-1-2 90,1-1-90,1-3-1,1 0 91,1-2-90,2-1 90,-1-1-90,0-1 90,0 0 0,-2 0-90,3-1 0,-4 1-90,4-1 0,-6 4 0,2 1-90,-2 6-90,-4 2-90,-1 2-90,-2 0-89,0 1-91,-1 2-1079,2 8-1889,-2 4 90,1 0 3418,-3-2 0,-1-14 0,0-2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9.419"/>
    </inkml:context>
    <inkml:brush xml:id="br0">
      <inkml:brushProperty name="width" value="0.08571" units="cm"/>
      <inkml:brushProperty name="height" value="0.08571" units="cm"/>
      <inkml:brushProperty name="color" value="#E71224"/>
    </inkml:brush>
  </inkml:definitions>
  <inkml:trace contextRef="#ctx0" brushRef="#br0">34 13 9871,'7'-12'3508,"-2"11"-3058,1 16-180,-4 10-4252,-1-2 4432,0 19-270,-1-7 780,0 13-781,-1-11-89,0 1 0,0 0 0,-1 0 90,-1 17-180,0-13 0,-1 12-270,1-17-179,-1-1-91,0-2-180,0-1-1528,-2 8 359,1-14-450,-1 4 3177,2-16 0,1-7 0,1-3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49.934"/>
    </inkml:context>
    <inkml:brush xml:id="br0">
      <inkml:brushProperty name="width" value="0.08571" units="cm"/>
      <inkml:brushProperty name="height" value="0.08571" units="cm"/>
      <inkml:brushProperty name="color" value="#E71224"/>
    </inkml:brush>
  </inkml:definitions>
  <inkml:trace contextRef="#ctx0" brushRef="#br0">1 263 8522,'5'-20'2429,"1"2"-1890,2-1-179,2 2 0,5 0-90,4 1 0,8-1 0,6 2-91,6 1 91,9 0-90,5 1-90,9 2-923,5 1 923,5 1 0,3 2-90,5-1 0,1 2-90,4 1 90,2 0-90,2 1 90,3 1-3176,3-1 3086,1 2 0,2-1-319,-1 1 319,0 0-1192,-1 1 1282,0 1-90,-3 0 441,-1 0-262,-14 1 1,-1-1 0,15 1-45,-22-1 0,-5 1 45,-11-2 90,-4 1 64,-7 0-154,-4-1 90,-6 1-90,-3 0 1421,-3 0-1421,-3 1 52,-1 1 38,-2 0 3228,-1 1-3139,-2 2-89,1 2 0,-2 2 225,0 3-225,-2 1 0,0 3-90,-1 3 180,6 14-90,-6-5-90,5 13-1,-7-9 91,4 20-90,-5-12 180,8 46-180,-10-42-617,3 27 617,-5-32-3188,-2-1 3188,0 1 0,2 14 0,-3-12-90,1 11 0,-3-16 0,-3 22 0,-1-21 90,-8 27-90,-1-36 0,-34 22 0,13-28 0,-57 11 0,27-23-283,0-6 1,-8-1 327,-2-5 0,-3-1-45,-1 1 0,-1-1 0,-4-2 0,-4-1-30,13 2 0,-4-1 0,6 0-60,3 1 0,-2 1-300,-23-2 1,-11 0-1,14 1 120,31 3 0,4 0-290,-33-1 1,4 1-250,-1 2-1,3 1-89,4 0 1723,3 2-2803,4-1-1133,8 1 3112,4-1 0,8 0 0,1-1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1.264"/>
    </inkml:context>
    <inkml:brush xml:id="br0">
      <inkml:brushProperty name="width" value="0.08571" units="cm"/>
      <inkml:brushProperty name="height" value="0.08571" units="cm"/>
      <inkml:brushProperty name="color" value="#E71224"/>
    </inkml:brush>
  </inkml:definitions>
  <inkml:trace contextRef="#ctx0" brushRef="#br0">1 1 10591,'19'9'-1079,"-2"-1"-5841,-5-6 6020,1-1 1252,1 0 0,-6-1 1,-2 0-1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1.379"/>
    </inkml:context>
    <inkml:brush xml:id="br0">
      <inkml:brushProperty name="width" value="0.08571" units="cm"/>
      <inkml:brushProperty name="height" value="0.08571" units="cm"/>
      <inkml:brushProperty name="color" value="#E71224"/>
    </inkml:brush>
  </inkml:definitions>
  <inkml:trace contextRef="#ctx0" brushRef="#br0">1 1 11400,'22'11'0,"1"-3"-449,-2-7-181,4 0-809,2 0-90,5-1 1529,0-1 0,4-1 0,1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2.036"/>
    </inkml:context>
    <inkml:brush xml:id="br0">
      <inkml:brushProperty name="width" value="0.08571" units="cm"/>
      <inkml:brushProperty name="height" value="0.08571" units="cm"/>
      <inkml:brushProperty name="color" value="#E71224"/>
    </inkml:brush>
  </inkml:definitions>
  <inkml:trace contextRef="#ctx0" brushRef="#br0">18 0 11670,'0'27'1260,"0"-2"-901,-2-7 1,0 2-90,0 1 0,1 2 0,0 2 0,0-1-91,0 1 1,0-2 0,1 0-90,-1-2 0,1-1 0,0-1 0,-1-2 0,1-2 90,0-1 0,0 4-360,0-4 0,-2-6-90,1-8 90,0-14 0,2-2 0,0-5 91,1-1-1,1-3 90,1-1 0,-1 2 90,1 0-1,0 3 1,-1 2-90,0 2 0,0 2 90,-1 2-180,1 0 90,4 9 0,0 5 0,1 7 0,0 5 90,3 4-90,-1-4 90,5 5 0,-3-5-90,0-2 90,0-1-90,0-1 90,0-2-90,1-1 90,-2-2-90,1-3 0,0-1-90,0-3 180,0-2-180,1-3 180,-1-2 0,1-2 90,-1 0 90,-1-1 90,-2 1-91,0 0 91,1-2-180,-2 3 0,2-3-90,-4 7-90,2 3 0,-2 8 90,0 4-90,-3 5 0,0 0 90,1 2-90,-1 2-180,1 2-180,0 2-719,0 12 269,-1-7-359,-1 8-360,-2-10-630,-1-1-899,-1 0 3058,-1 0 0,-2 1 0,0-1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0.602"/>
    </inkml:context>
    <inkml:brush xml:id="br0">
      <inkml:brushProperty name="width" value="0.1" units="cm"/>
      <inkml:brushProperty name="height" value="0.1" units="cm"/>
    </inkml:brush>
  </inkml:definitions>
  <inkml:trace contextRef="#ctx0" brushRef="#br0">0 7 316 0 0,'0'0'3436'0'0,"8"-4"-27"0"0,3 1-3093 0 0,1 6-2276 0 0,-9 4-1153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2.227"/>
    </inkml:context>
    <inkml:brush xml:id="br0">
      <inkml:brushProperty name="width" value="0.08571" units="cm"/>
      <inkml:brushProperty name="height" value="0.08571" units="cm"/>
      <inkml:brushProperty name="color" value="#E71224"/>
    </inkml:brush>
  </inkml:definitions>
  <inkml:trace contextRef="#ctx0" brushRef="#br0">66 63 8792,'-18'2'6206,"3"-2"-4676,-2 0-181,4-2-1079,10-1-1,8 0 1,14-2-180,19 1-90,-4 0-180,16-1-89,-11 0-181,0 1-270,-1-1-269,-4 1-271,0 0-359,-4 0-809,-2 0-1080,-4 1 3508,-4 0 0,-9 1 0,-4 2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2.400"/>
    </inkml:context>
    <inkml:brush xml:id="br0">
      <inkml:brushProperty name="width" value="0.08571" units="cm"/>
      <inkml:brushProperty name="height" value="0.08571" units="cm"/>
      <inkml:brushProperty name="color" value="#E71224"/>
    </inkml:brush>
  </inkml:definitions>
  <inkml:trace contextRef="#ctx0" brushRef="#br0">43 0 9871,'-22'9'4138,"3"-1"-3508,17 1-91,7-3 1,12 2-90,7-4 0,6 0-91,4-1-89,1-1 0,3 0-90,-1 0-90,0-1-90,0 1-180,-4-2-180,-3 1-3957,21-1-1260,-25 0 5577,17 0 0,-36 0 0,-1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08.824"/>
    </inkml:context>
    <inkml:brush xml:id="br0">
      <inkml:brushProperty name="width" value="0.08571" units="cm"/>
      <inkml:brushProperty name="height" value="0.08571" units="cm"/>
      <inkml:brushProperty name="color" value="#E71224"/>
    </inkml:brush>
  </inkml:definitions>
  <inkml:trace contextRef="#ctx0" brushRef="#br0">57 28 10501,'-24'-8'4407,"4"1"-3237,8 3-990,11 0-90,4 1 90,12 1-180,4 2 179,5 0-179,7 1 90,6-1-90,5 2 0,4 1 0,1 0-269,1 1-271,0 0-520,-1 1 251,-1 0-360,-2 0-1170,-4 0-1259,-3-1 3598,-7-1 0,1 0 0,-2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09.495"/>
    </inkml:context>
    <inkml:brush xml:id="br0">
      <inkml:brushProperty name="width" value="0.08571" units="cm"/>
      <inkml:brushProperty name="height" value="0.08571" units="cm"/>
      <inkml:brushProperty name="color" value="#E71224"/>
    </inkml:brush>
  </inkml:definitions>
  <inkml:trace contextRef="#ctx0" brushRef="#br0">41 1 12660,'6'23'1349,"-1"0"-1079,-8-2 90,1 2-91,-1 3-89,1 4 0,-1 1-90,1 3 0,1 0 0,-1 0 0,1 1 0,-1-1-90,1-2 90,-1 0-180,0-3-360,-1 11 1,1-14-181,-1 8 0,1-15-269,0-2-91,-1-2-3327,1-3 4317,-2-1 0,2-5 0,-1-2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09.837"/>
    </inkml:context>
    <inkml:brush xml:id="br0">
      <inkml:brushProperty name="width" value="0.08571" units="cm"/>
      <inkml:brushProperty name="height" value="0.08571" units="cm"/>
      <inkml:brushProperty name="color" value="#E71224"/>
    </inkml:brush>
  </inkml:definitions>
  <inkml:trace contextRef="#ctx0" brushRef="#br0">1 27 8612,'6'-18'3418,"5"10"-3058,-4 7-90,4 10 269,2 11-269,-1-1-90,5 9 0,0-1 90,1 0-180,1 4 0,1 0 90,0 1-90,1-2-90,-1 1 90,0-2-90,-2-3 90,0-1-90,-1-3 0,-2-3 90,-1-2 179,0-2 91,-2-2 90,-1-2-90,0-3 359,-1-1 1,3-3-360,0-5-90,-2-3 89,0-6 1,-5 0-90,0-3-90,-1-2 90,-1-2 90,-1-1 89,-1-2-89,-1 0-90,-1-1 0,0-1-90,-1 0-90,0-1 89,-1 1-89,1 1 0,-2 1-90,2 2-90,-2 1-179,2 2-91,-1 2-810,1 0-359,-1-1-90,1 2-450,2-1-179,5 4-1,4 5-899,1 3 3148,3 2 0,-7-1 0,-2 1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0.007"/>
    </inkml:context>
    <inkml:brush xml:id="br0">
      <inkml:brushProperty name="width" value="0.08571" units="cm"/>
      <inkml:brushProperty name="height" value="0.08571" units="cm"/>
      <inkml:brushProperty name="color" value="#E71224"/>
    </inkml:brush>
  </inkml:definitions>
  <inkml:trace contextRef="#ctx0" brushRef="#br0">198 1 10951,'21'8'4047,"-7"3"-3687,-13 2 0,-6 2-90,-3 0-90,-3 1 0,-1 3 0,-2 0-90,-1 2-1,0 0 1,0 1-90,0-1-179,0 1-181,-1-1-180,2-1-180,0-1-179,2-3-270,0 0-1080,1-2-1079,0-2 3328,2-2 0,3-5 0,2-2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0.185"/>
    </inkml:context>
    <inkml:brush xml:id="br0">
      <inkml:brushProperty name="width" value="0.08571" units="cm"/>
      <inkml:brushProperty name="height" value="0.08571" units="cm"/>
      <inkml:brushProperty name="color" value="#E71224"/>
    </inkml:brush>
  </inkml:definitions>
  <inkml:trace contextRef="#ctx0" brushRef="#br0">1 24 11311,'10'-14'3508,"0"5"-3059,1 12-89,-1 4 0,2 6-90,-1 0 0,2 4-91,1 2 1,1 2 90,13 24-360,-8-14-180,10 16-89,-14-20-361,-1-4-269,0 1-181,0-3-1348,0 0-1170,-1-2 3688,0-2 0,1-2 0,0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0.852"/>
    </inkml:context>
    <inkml:brush xml:id="br0">
      <inkml:brushProperty name="width" value="0.08571" units="cm"/>
      <inkml:brushProperty name="height" value="0.08571" units="cm"/>
      <inkml:brushProperty name="color" value="#E71224"/>
    </inkml:brush>
  </inkml:definitions>
  <inkml:trace contextRef="#ctx0" brushRef="#br0">146 56 9512,'-19'3'1799,"0"2"-1350,7 3 1,-2 3-90,1 2-4252,1 1 4342,1 3 769,1 0-949,2 1-90,0 1 0,2 0 0,1 0 269,-1 23 3303,5-20-3482,0 21-90,5-32 0,4-1-90,4-8 0,-2-5 0,3-4 90,-3-1 0,0-3-1,0 0 181,0-1-90,0 1 0,-1-1 0,-1 1 0,3-4-91,-4 5-89,2-2 0,-2 2-90,0 1 0,0-1 0,0 2-899,0 7 359,0 3 450,-4-4 0,-1-2 0,-4-11 0,2 1 90,0-6 0,2 6 0,0-4-90,2 5 90,0-1 0,1 0 0,1 2-89,0 0 89,2 1 0,0 2 0,1 1 0,0 2 0,5 3 0,-4 3 89,5 3 1,-4 2 90,-1 4-90,1 2 90,-1 3-90,0 3 0,-2 2 90,1 1-90,-2 2 0,-1 1 0,-2 0 0,0 1 0,-2-2 0,-2 1 0,0-3 0,-2 0-1,-2-1 1,-2 0 0,-2-1-90,-1-1 90,-2-2-90,0-1 0,-1-3 90,-6 1-180,5-5-180,-4 1-629,6-6 359,-4-2-899,4-1-540,-6-4-1349,8-2 3328,0-5 0,7-4 0,3-2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1.234"/>
    </inkml:context>
    <inkml:brush xml:id="br0">
      <inkml:brushProperty name="width" value="0.08571" units="cm"/>
      <inkml:brushProperty name="height" value="0.08571" units="cm"/>
      <inkml:brushProperty name="color" value="#E71224"/>
    </inkml:brush>
  </inkml:definitions>
  <inkml:trace contextRef="#ctx0" brushRef="#br0">93 33 8432,'11'-14'4678,"-1"-2"-4409,-15 14 451,1 1-450,-16 19 0,8-1-90,-5 10 89,6-4-89,0 2 0,2 3 0,1 0-90,2-1 0,1 0 90,1 9-90,3-10-90,0 6 90,2-12-90,0-3 90,2-1-90,1-1 90,1-3-90,0-3 0,2-2 90,1-2-90,7-4 180,4-4-1,0-2 91,1-3 0,-7 1 360,6-3-450,-6 3 179,7-4-179,-11 6-90,6-2 0,-3 5-90,0 3 90,1 7-180,-4 4-899,-1 5-270,-1 0-540,-2 2-720,-2 0-2428,0-2 4947,-1-2 0,0-6 0,-1-4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1.585"/>
    </inkml:context>
    <inkml:brush xml:id="br0">
      <inkml:brushProperty name="width" value="0.08571" units="cm"/>
      <inkml:brushProperty name="height" value="0.08571" units="cm"/>
      <inkml:brushProperty name="color" value="#E71224"/>
    </inkml:brush>
  </inkml:definitions>
  <inkml:trace contextRef="#ctx0" brushRef="#br0">19 1 10231,'16'2'2339,"-3"4"-2159,-11 9 0,-3 0 0,-2 2-91,-3-4-3391,1 0 3392,-2 0 90,-1 5 0,0 0 0,1 1 0,2 0-90,12 4 0,-2-8 3302,9 4-3392,-4-13-180,1-1-90,0-1 0,1 0-90,-1-2-269,1 1-1080,-1-2-1799,3 1 3508,0-1 0,-3 0 0,-4-1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1.662"/>
    </inkml:context>
    <inkml:brush xml:id="br0">
      <inkml:brushProperty name="width" value="0.1" units="cm"/>
      <inkml:brushProperty name="height" value="0.1" units="cm"/>
    </inkml:brush>
  </inkml:definitions>
  <inkml:trace contextRef="#ctx0" brushRef="#br0">292 3 844 0 0,'0'0'101'0'0,"1"-1"202"0"0,-1 1-202 0 0,0 0 0 0 0,1 0 0 0 0,-1 0 0 0 0,0 0 0 0 0,1-1 0 0 0,-1 1 0 0 0,0 0 0 0 0,0 0 1 0 0,1 0-1 0 0,-1 0 0 0 0,0 0 0 0 0,1 0 0 0 0,-1 0 0 0 0,0 0 0 0 0,1-1 0 0 0,-1 1 0 0 0,0 0 0 0 0,1 1 0 0 0,-1-1 0 0 0,0 0 0 0 0,1 0 0 0 0,-1 0 0 0 0,1 0 0 0 0,-1 4 100 0 0,1 0-1 0 0,-1 1 1 0 0,0-1 0 0 0,0 0 0 0 0,-1 0-1 0 0,1 1 1 0 0,-1-1 0 0 0,0 0-1 0 0,0 0 1 0 0,0 0 0 0 0,-1 0 0 0 0,-1 4-1 0 0,-27 51 934 0 0,25-50-951 0 0,-101 161 1574 0 0,-19 37-2158 0 0,124-204 257 0 0,-19 41-1215 0 0,19-41 1101 0 0,0-1 0 0 0,1 1 0 0 0,-1 0 0 0 0,0-1 0 0 0,1 1 0 0 0,0 0 0 0 0,0 0 0 0 0,0 0 0 0 0,0-1 0 0 0,0 1 0 0 0,0 0 0 0 0,1 0 0 0 0,-1 0 0 0 0,2 3 0 0 0,2 1-920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2.535"/>
    </inkml:context>
    <inkml:brush xml:id="br0">
      <inkml:brushProperty name="width" value="0.08571" units="cm"/>
      <inkml:brushProperty name="height" value="0.08571" units="cm"/>
      <inkml:brushProperty name="color" value="#E71224"/>
    </inkml:brush>
  </inkml:definitions>
  <inkml:trace contextRef="#ctx0" brushRef="#br0">323 1 14908,'-10'18'1710,"-2"0"-1441,-6-2 1,-4 3-90,-2 2 90,-1 2-4432,0 1 4342,0 0 401,2 1-581,1-3-180,3 0-450,-4 5 91,7-7-271,-3 2 3120,9-9-3479,2-2-4666,1-3 5835,-1 0 0,5-4 0,-1-2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2.709"/>
    </inkml:context>
    <inkml:brush xml:id="br0">
      <inkml:brushProperty name="width" value="0.08571" units="cm"/>
      <inkml:brushProperty name="height" value="0.08571" units="cm"/>
      <inkml:brushProperty name="color" value="#E71224"/>
    </inkml:brush>
  </inkml:definitions>
  <inkml:trace contextRef="#ctx0" brushRef="#br0">1 19 12390,'15'-14'3598,"-1"10"-3328,-5 12 0,-1 7-91,-1 0 1,1 2-90,2 2 0,0 2 0,0 2-90,2 2-180,-1-1-179,0 1-91,0-2-180,-1-1-269,0-2-271,0-1-179,0 0-720,0-2-629,-1-2 2698,-1-2 0,-3-7 0,-2-1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3.233"/>
    </inkml:context>
    <inkml:brush xml:id="br0">
      <inkml:brushProperty name="width" value="0.08571" units="cm"/>
      <inkml:brushProperty name="height" value="0.08571" units="cm"/>
      <inkml:brushProperty name="color" value="#E71224"/>
    </inkml:brush>
  </inkml:definitions>
  <inkml:trace contextRef="#ctx0" brushRef="#br0">1 124 10141,'8'-16'3598,"1"-1"-1889,-3 9-899,3 5-450,-2 6-91,1 4 1,-2 4 0,-1 0 270,5 13-450,-3-8 0,3 10 0,-4-12 0,-1 0-90,1-1 89,-2-1-89,1-1 90,-2-2 0,2 3 0,0-2-90,4-4-90,-2-4-90,3-8 1,-2-3-91,0-5 90,1-2 0,1-5 90,1-1 0,1-3 0,-1 1 0,0-1 180,0 2 0,-1 1 0,-2 4 0,0 1-90,-2 4 180,0 0 719,0 1-449,-1 12-270,-1 5 90,-1 9-90,-2 4 0,1-2 0,1 1-1,0 2 1,1 0-90,1 1 0,0-1 0,1-1 90,1 4-90,-1-6-90,2 3 90,-2-9 0,0-2 0,4 0-90,2-5 0,4-3 90,-3-3 180,0-3 179,-5 0 91,0 1 360,0-1-271,1 0-359,0 0 180,0 1-180,1 4-180,-4 5 89,0 4-89,-4 3-90,0 0 90,0 3-180,-1 2-89,0 1-181,0 2-270,0 1 0,-1 0-179,-1 1-181,0 0-89,1 0-270,-2 0-270,0 1-360,-1-2-1259,0 0-2069,0-1 5307,-1-2 0,-2 2 0,0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9.091"/>
    </inkml:context>
    <inkml:brush xml:id="br0">
      <inkml:brushProperty name="width" value="0.08571" units="cm"/>
      <inkml:brushProperty name="height" value="0.08571" units="cm"/>
      <inkml:brushProperty name="color" value="#E71224"/>
    </inkml:brush>
  </inkml:definitions>
  <inkml:trace contextRef="#ctx0" brushRef="#br0">84 68 7713,'-28'-4'4047,"8"0"-3147,-3 0-271,10 1-269,18-2 0,25-2-180,18-1-1246,25 0 1246,-1 2-90,9 0-865,6 1 865,4 1-1238,3 2 1238,3 1-90,0 1 90,1 2-90,-2-1-180,-4 2-90,-3 0-269,-5-1-181,-7 0-648,-10-2 199,-7 1-211,-12-1-958,-6-1 2597,-10 0 0,-3-1 0,-4 0 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19.358"/>
    </inkml:context>
    <inkml:brush xml:id="br0">
      <inkml:brushProperty name="width" value="0.08571" units="cm"/>
      <inkml:brushProperty name="height" value="0.08571" units="cm"/>
      <inkml:brushProperty name="color" value="#E71224"/>
    </inkml:brush>
  </inkml:definitions>
  <inkml:trace contextRef="#ctx0" brushRef="#br0">163 0 8072,'-40'6'2159,"3"0"-4732,7-1 3113,6 1 1454,6 0-1544,7 3 500,9-3-500,10 3-90,11-3 90,12 1-1,16 1 1340,11-1-1475,-7-1 1,4-1-1061,31 3 881,-27-2 0,1-1-1089,28 3 1044,2 0 89,2-1-89,-9 0 0,2-1-45,-32-2 0,-1-1-45,29 3 0,-4-2 90,-9 0-90,-5-2-463,-11 0 463,-7 0 263,-7-2-173,-7 1 754,-5-1-844,-4-1 1022,-4 0-1382,-3-1 93,-3-2-1712,-4 0-4736,-6-2 6715,-8 0 0,-9 1 0,-5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0.474"/>
    </inkml:context>
    <inkml:brush xml:id="br0">
      <inkml:brushProperty name="width" value="0.08571" units="cm"/>
      <inkml:brushProperty name="height" value="0.08571" units="cm"/>
      <inkml:brushProperty name="color" value="#E71224"/>
    </inkml:brush>
  </inkml:definitions>
  <inkml:trace contextRef="#ctx0" brushRef="#br0">3 32 10591,'-2'-9'450,"2"5"-2159,24-3-270,-2 4 1979,2 1 0,4-2 0,0 2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0.595"/>
    </inkml:context>
    <inkml:brush xml:id="br0">
      <inkml:brushProperty name="width" value="0.08571" units="cm"/>
      <inkml:brushProperty name="height" value="0.08571" units="cm"/>
      <inkml:brushProperty name="color" value="#E71224"/>
    </inkml:brush>
  </inkml:definitions>
  <inkml:trace contextRef="#ctx0" brushRef="#br0">21 0 9871,'-15'17'2429,"9"-2"-2249,11-9 0,8-1-180,5-3-270,4 0 0,7-1-360,2 0-269,4-1-630,1 0-180,0-2 1709,0 1 0,1-2 0,1-1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6.168"/>
    </inkml:context>
    <inkml:brush xml:id="br0">
      <inkml:brushProperty name="width" value="0.08571" units="cm"/>
      <inkml:brushProperty name="height" value="0.08571" units="cm"/>
      <inkml:brushProperty name="color" value="#E71224"/>
    </inkml:brush>
  </inkml:definitions>
  <inkml:trace contextRef="#ctx0" brushRef="#br0">39 18 6633,'-14'-8'-113,"0"1"1,9 5 0,0 1-1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6.495"/>
    </inkml:context>
    <inkml:brush xml:id="br0">
      <inkml:brushProperty name="width" value="0.08571" units="cm"/>
      <inkml:brushProperty name="height" value="0.08571" units="cm"/>
      <inkml:brushProperty name="color" value="#E71224"/>
    </inkml:brush>
  </inkml:definitions>
  <inkml:trace contextRef="#ctx0" brushRef="#br0">264 35 6903,'-24'-2'720,"1"1"-451,8-2 1,-1-1-180,-2 0 90,1 0 0,0-1 0,1 1-90,3 0 90,0 2 180,1 0-1,2 4-89,0 5 0,3 2 0,2 5 0,0 0 0,1 4-1,0 4-89,-1 6 90,1 3-3392,0 4 3302,1 5 90,-1 3-425,1 3 335,1 2 0,-1 0 0,1 1 90,0 0-90,0 0 180,2-1-180,-1-4-1,1-1 1,1-4 0,-1-1-180,2-2 180,-1-3-180,0-1 90,1-5 0,-1 0-90,1-4-180,0-1-180,0-3-179,0-3 1831,0-3-1292,1-1 0,-2-6 0,2-1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7.341"/>
    </inkml:context>
    <inkml:brush xml:id="br0">
      <inkml:brushProperty name="width" value="0.08571" units="cm"/>
      <inkml:brushProperty name="height" value="0.08571" units="cm"/>
      <inkml:brushProperty name="color" value="#E71224"/>
    </inkml:brush>
  </inkml:definitions>
  <inkml:trace contextRef="#ctx0" brushRef="#br0">32 171 8252,'-9'-18'1529,"0"2"-899,4 7-180,0-2-180,2-1-90,3-1-180,4 3 179,5 1-89,2 3 0,5 1 0,2 0 0,5 0-90,3 0 0,4 1 90,3 1-90,3 0 90,3 1-90,3 0 90,2 1-90,1 0 0,-2 1-90,-1 0 180,-2 0-180,-1 1-3212,-2-1 3212,1 1 153,-3 0-153,-2 0 180,-3-1-180,-3 1 180,-1-1-180,-2 0 3558,-3 0-3558,-1 0 221,-1 0-221,-1-1 180,-1-1-180,-1 1 90,7-2 90,-8 1-180,6-2 180,-8 2-180,-1 0 180,-1 0-90,0 0 0,4-1 0,-1 1 0,2-1 0,-1 1 0,-3 0 0,0 1 0,2 0-180,-2 1 90,3 1 1350,-3 1-1,-9 0-1259,-10-2 0,0 7 0,-4 0 90,11 7-90,0 5 0,0-3 90,-1 4-90,1-3 90,-2 14-90,0 8 90,-1 18 0,1-9-90,0 3 0,1-15 0,1 0 0,-1 0 0,1 1 0,-1 0 89,0 0-89,1-1 90,-1 1-90,1-1 180,-1 15-90,0-14 0,0 10 90,-1-18-90,1-1 0,0-1 0,-1-2 0,0-2-90,1-1 90,-1-4 0,0 6-90,1-8 90,-2 4 0,2-8 0,-2 2 0,0 0 0,-3 0-90,0-2 0,-2-4-180,-1-2-90,-1-2-90,-2-1 180,-2-1-90,-9 0 180,5-1 0,-5 1-90,8-1 1,-2 1-181,-1 0 90,-1 0-180,-1 0 0,-1 1-89,-1 0-91,-1 0-89,1 1-91,-1 0-719,0-1-90,0 1 1619,1-2 0,-3 1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2.028"/>
    </inkml:context>
    <inkml:brush xml:id="br0">
      <inkml:brushProperty name="width" value="0.1" units="cm"/>
      <inkml:brushProperty name="height" value="0.1" units="cm"/>
    </inkml:brush>
  </inkml:definitions>
  <inkml:trace contextRef="#ctx0" brushRef="#br0">312 0 880 0 0,'0'0'972'0'0,"-3"2"-50"0"0,-2 1-633 0 0,-1 1 1 0 0,1-1-1 0 0,0 1 0 0 0,0 1 0 0 0,0-1 1 0 0,1 1-1 0 0,-6 6 0 0 0,-29 44 736 0 0,21-29-697 0 0,-61 101 384 0 0,-15 20-3260 0 0,77-128 1277 0 0,1-1 341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7.922"/>
    </inkml:context>
    <inkml:brush xml:id="br0">
      <inkml:brushProperty name="width" value="0.08571" units="cm"/>
      <inkml:brushProperty name="height" value="0.08571" units="cm"/>
      <inkml:brushProperty name="color" value="#E71224"/>
    </inkml:brush>
  </inkml:definitions>
  <inkml:trace contextRef="#ctx0" brushRef="#br0">1 1 10321,'4'15'4947,"-2"-6"-4497,2 40-90,-3-15-90,0 6 0,0 4-4252,1 4 4162,-1 0 90,1 1 679,0 0-769,-1-1-2094,0-1 2004,0-3 0,0-2-149,-1-3 149,0-2-90,0-2 2461,-1-2-2551,0-2-90,0-4-270,-1-1 0,1-3 2690,-1-3-3949,0 3-1764,-1-7 3473,-1 3 0,2-13 0,0-1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8.371"/>
    </inkml:context>
    <inkml:brush xml:id="br0">
      <inkml:brushProperty name="width" value="0.08571" units="cm"/>
      <inkml:brushProperty name="height" value="0.08571" units="cm"/>
      <inkml:brushProperty name="color" value="#E71224"/>
    </inkml:brush>
  </inkml:definitions>
  <inkml:trace contextRef="#ctx0" brushRef="#br0">1 306 7443,'2'-19'2608,"0"0"-2158,1 1 0,1 1-180,2 0-1,1 0-3481,4 0 3392,3 0-90,3 1 270,33-13-450,-15 11 180,44-13-549,-34 18 459,16 0 90,-17 5-180,2 2 180,0 1-349,1 1 349,1 0-90,20 1 0,-17 0 0,12 1 0,-23 0 90,-4 0 3081,-1 1-2812,7-1-179,-12 1 0,4 0 758,-15 0-668,0 1 181,-3 0-91,0 0-90,-3 1 359,6 3-269,-5 0 0,3 3-90,-6 1 0,-1 3-1,-1 3 1,0 2-90,-1 5 0,-1 4-90,-2 4 90,0 4 90,1 22-180,-3-9-3392,1 17 3392,-2-16 0,-2 2-233,0 0 143,-3 21-2192,0-17 2282,-2 14-114,-2-23 383,-14 31-179,5-28 90,-23 34-180,14-48 0,-12 7 90,7-17-90,-20 3 0,8-8-90,-14 2 90,15-10-90,-17-1-90,16-4-180,-11-3-270,19-2 1955,2-3-2314,3-1-1573,-8-5-406,12 2 1594,-6-4 1284,12 3 0,1-2 0,-1 1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9.278"/>
    </inkml:context>
    <inkml:brush xml:id="br0">
      <inkml:brushProperty name="width" value="0.08571" units="cm"/>
      <inkml:brushProperty name="height" value="0.08571" units="cm"/>
      <inkml:brushProperty name="color" value="#E71224"/>
    </inkml:brush>
  </inkml:definitions>
  <inkml:trace contextRef="#ctx0" brushRef="#br0">0 21 12120,'7'17'1619,"-2"0"-1169,-3-3-90,-2 3-1,1 1-89,0 1 90,0 1-3482,0 1 3842,1 17-453,-2-6-87,2 6-90,-2-14 180,0-10 360,0 3 179,0-1 2853,0 2-3482,-3-12 182,0-9-362,-1-9 0,2-7 0,2-1 90,1-2-90,5-16 0,-1 7-90,4-9 180,-1 11-180,2 3 90,-1 2 0,2 2 0,-1 3-90,2 2 90,1 2 0,-1 3 0,2 3 0,-1 3 0,1 3 0,8 5 0,-4 3 180,14 13-90,-14-1 0,6 9 90,-10-4-90,-2 3-1,-2 1 1,-2 0 0,-3 2-90,-3-2 180,-1 1-180,-2 0 90,-2-1 90,-3 10-180,-1-10 90,-2 7-90,1-12 90,-1-3-90,-1-1 0,0-2 0,0-3-180,1-2-90,-1-2-719,0-2-360,-2-3-540,-5-6 809,5-2 1,-1-6-90,9 3-1170,1-2-989,1-1 3328,2-3 0,0-3 0,2-3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9.541"/>
    </inkml:context>
    <inkml:brush xml:id="br0">
      <inkml:brushProperty name="width" value="0.08571" units="cm"/>
      <inkml:brushProperty name="height" value="0.08571" units="cm"/>
      <inkml:brushProperty name="color" value="#E71224"/>
    </inkml:brush>
  </inkml:definitions>
  <inkml:trace contextRef="#ctx0" brushRef="#br0">0 19 8792,'19'-8'1709,"-2"1"-899,-6 5-1,4 1-539,1 2 180,0 1-180,-2 3-1,-6 0 91,0 1 180,-1 1 89,-1 4-179,-2 2-90,-1 5-180,-3-2-90,0 0 270,-1-3-1,1 1-179,4-4-90,6-1-90,0-4 90,4-1-180,-3-3-90,1 1-179,0-2-91,1 0-180,0-1 1,0 0-271,-1-1 1,1-1-91,0 0-989,1-1-629,-1 0 2608,0-2 0,3-1 0,0-1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3:59.752"/>
    </inkml:context>
    <inkml:brush xml:id="br0">
      <inkml:brushProperty name="width" value="0.08571" units="cm"/>
      <inkml:brushProperty name="height" value="0.08571" units="cm"/>
      <inkml:brushProperty name="color" value="#E71224"/>
    </inkml:brush>
  </inkml:definitions>
  <inkml:trace contextRef="#ctx0" brushRef="#br0">116 8 9332,'18'-6'3778,"-1"5"-3059,-11 7-539,-3 7 90,-6 2-180,-4 0 90,0 0-90,-2 0-3392,0 2 3481,-2 2-89,1-1-90,-1 1 90,0-1-90,0 1 0,1-1-90,0-1-89,1-1 3301,0-1-3482,2-1-90,1-2-90,1-1-629,0 0-360,1 1-990,1-2 2519,1 3 0,2-7 0,1-1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00.164"/>
    </inkml:context>
    <inkml:brush xml:id="br0">
      <inkml:brushProperty name="width" value="0.08571" units="cm"/>
      <inkml:brushProperty name="height" value="0.08571" units="cm"/>
      <inkml:brushProperty name="color" value="#E71224"/>
    </inkml:brush>
  </inkml:definitions>
  <inkml:trace contextRef="#ctx0" brushRef="#br0">146 11 11041,'-22'-6'1529,"3"2"-1169,7 7 89,0 3-89,-1 1 0,0 3-90,1 2 90,1 1-91,1 3 541,-2 25-630,7-17-90,0 20 90,9-23-90,1 0-90,3-1 90,1-2-90,1-2 90,2-2 0,0-2-90,1-3 89,0-2-89,-1-3 180,2-2 0,0-3-90,1-1 270,1-4 0,0 0 0,2-3-1,-2 0 181,0-1 0,-2 1 359,4-3-539,-6 4 90,1-1-270,-2 2 90,-2 2-181,4 3 1,-4 7-90,-1 8 0,-4 0-90,0 9-89,-2-8-181,1 6 0,-2-6-90,0 0-269,0 0-91,0 0-89,0 0-1710,-1-1-1529,1 3 4138,0-1 0,-1-4 0,2-4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00.346"/>
    </inkml:context>
    <inkml:brush xml:id="br0">
      <inkml:brushProperty name="width" value="0.08571" units="cm"/>
      <inkml:brushProperty name="height" value="0.08571" units="cm"/>
      <inkml:brushProperty name="color" value="#E71224"/>
    </inkml:brush>
  </inkml:definitions>
  <inkml:trace contextRef="#ctx0" brushRef="#br0">159 0 12660,'-1'8'4677,"3"-4"-4497,-19 17 0,7-9-90,-1 1 0,-1 2-180,0 0-270,-1 0-90,0 0-269,1 0-271,-1-1-359,2-2-1259,0 0-1350,2-4 3958,1-1 0,4-4 0,0-1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00.521"/>
    </inkml:context>
    <inkml:brush xml:id="br0">
      <inkml:brushProperty name="width" value="0.08571" units="cm"/>
      <inkml:brushProperty name="height" value="0.08571" units="cm"/>
      <inkml:brushProperty name="color" value="#E71224"/>
    </inkml:brush>
  </inkml:definitions>
  <inkml:trace contextRef="#ctx0" brushRef="#br0">1 1 16797,'14'0'1530,"-1"1"-1351,-5 10 1,-1 0 0,2 1 0,0 1-90,1 2-2788,25 35 1528,-19-28-89,19 26-1350,-26-37-1438,1-2 4047,-1-1 0,-4-4 0,-1-1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01.035"/>
    </inkml:context>
    <inkml:brush xml:id="br0">
      <inkml:brushProperty name="width" value="0.08571" units="cm"/>
      <inkml:brushProperty name="height" value="0.08571" units="cm"/>
      <inkml:brushProperty name="color" value="#E71224"/>
    </inkml:brush>
  </inkml:definitions>
  <inkml:trace contextRef="#ctx0" brushRef="#br0">0 34 12660,'16'-18'3868,"0"4"-2879,-7 13-629,2 5 0,-3 3-91,-1 3 1,-1-1 0,-1 2 0,1 1-90,0 2-90,0 0 0,-1 1 0,0-1 90,0 0-180,0 0 90,0 0-90,-1-2 90,-1 0-1,1-2-89,0 3-1259,0-3 809,4-5 1,-3-5-1,2-11 90,-2-3 90,0-2 90,1-2 1,1-2 268,-1 1 1,1 0 90,-1 1 0,-1 2-90,0 1 0,0 2 90,-1 2 0,1-2 629,0 3-449,-1 10-270,-1 8 0,-1 7 90,0 3-180,1-4 90,0 1 0,0 1 0,2-1-90,-1 0 90,2 0 0,-1-2-90,2-1 90,0-1-90,2-3 0,-1-1 90,2-3-90,6-3 0,-3-2 90,5-3-180,-4-2 180,0-2 0,0-1 89,-1-1 181,0 0 90,-2 1 0,-2 0-3393,0 1 3393,-1 0 90,-2 2-270,3-2 0,-2 1-270,3 5 0,-4 7 0,-1 5 0,-4 5 3122,-2 1-3482,1 1-90,0 3-89,-1 3-271,0 1-179,0 2-181,0 1-359,-2-1-450,0 1-989,0-2-2069,-1 0 4189,-2-1 0,0 0 0,-1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54.610"/>
    </inkml:context>
    <inkml:brush xml:id="br0">
      <inkml:brushProperty name="width" value="0.08571" units="cm"/>
      <inkml:brushProperty name="height" value="0.08571" units="cm"/>
      <inkml:brushProperty name="color" value="#E71224"/>
    </inkml:brush>
  </inkml:definitions>
  <inkml:trace contextRef="#ctx0" brushRef="#br0">70 0 7173,'-23'4'4407,"7"-2"-3957,-3 1 180,9 0-540,9 3 0,3-2 0,11 2 0,2-3 0,6 1-1,6 0 1,8-1 0,5 0 0,7 0 0,4-1-436,8 0 436,5-1-2514,8 1 2424,4 0 90,3-1-1033,1 0 943,3 1 90,2-1-90,2 0 0,1 1 0,3 0 0,-1 0 0,2 1 0,-2 1 0,0 0-90,-2 0 180,-2 0-180,0 0 90,-2 0-90,0 0 45,-27 0 0,2-1 45,29 2 0,-31-2 0,-1 0 0,19 1-90,0 0 90,-2-1-90,1-1 180,0 0-180,1 0 180,0-1-180,3 0 180,0-1-90,0 0 90,0 0-90,-1 1 90,-1-1-180,0 1 180,-2 0-90,-1 0 0,-1 0 0,-1 0 90,-1 0-2252,21 0 2072,-21 0 180,14 0-458,-27 0 368,-1 0-457,-2 0 637,-2-1-252,-2 1 252,-6-1 0,-3 0 90,-4 0 1943,6 0-1674,-5 0-359,-3-1 90,-9 1-180,-11 0 749,-3-1-659,0 1 579,1-3-1748,-12-3 1341,-1 2-2421,-12-3-719,-2 4 2788,-4 0 0,-6-1 0,-4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2.398"/>
    </inkml:context>
    <inkml:brush xml:id="br0">
      <inkml:brushProperty name="width" value="0.1" units="cm"/>
      <inkml:brushProperty name="height" value="0.1" units="cm"/>
    </inkml:brush>
  </inkml:definitions>
  <inkml:trace contextRef="#ctx0" brushRef="#br0">50 0 276 0 0,'-2'1'1306'0'0,"1"-1"-1115"0"0,-31 9 3012 0 0,31-9-3122 0 0,0 0 1 0 0,0 0-1 0 0,1 1 1 0 0,-1-1-1 0 0,0 0 1 0 0,1 1-1 0 0,-1-1 1 0 0,0 1-1 0 0,1-1 1 0 0,-1 1-1 0 0,0-1 1 0 0,1 1 0 0 0,-1-1-1 0 0,1 1 1 0 0,-1 0-1 0 0,1-1 1 0 0,-1 1-1 0 0,1 0 1 0 0,-1-1-1 0 0,1 1 1 0 0,0 0-1 0 0,-1 0 1 0 0,1-1-1 0 0,0 1 1 0 0,0 0 0 0 0,0 0-1 0 0,0 0 1 0 0,0-1-1 0 0,-1 1 1 0 0,1 0-1 0 0,1 0 1 0 0,-1 0-1 0 0,0-1 1 0 0,0 3-1 0 0,2-1 37 0 0,0 0 0 0 0,0 0-1 0 0,0 0 1 0 0,1 0 0 0 0,-1-1-1 0 0,0 1 1 0 0,1 0-1 0 0,-1-1 1 0 0,1 0 0 0 0,0 0-1 0 0,-1 0 1 0 0,1 0 0 0 0,0 0-1 0 0,3 1 1 0 0,-3-1-33 0 0,27 7 201 0 0,-1-2 1 0 0,2 0 0 0 0,-1-2-1 0 0,0-2 1 0 0,52-1-1 0 0,-38-3-774 0 0,-1-3-1 0 0,1-1 1 0 0,55-17-1 0 0,-32 1-4577 0 0,-56 17 3092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57.175"/>
    </inkml:context>
    <inkml:brush xml:id="br0">
      <inkml:brushProperty name="width" value="0.08571" units="cm"/>
      <inkml:brushProperty name="height" value="0.08571" units="cm"/>
      <inkml:brushProperty name="color" value="#E71224"/>
    </inkml:brush>
  </inkml:definitions>
  <inkml:trace contextRef="#ctx0" brushRef="#br0">17 0 8882,'-2'22'1619,"-1"0"-1259,2-2 0,-1 3-3083,-2 54 2993,2-32 0,-1 41 954,5-12-954,0-11-180,0 13 0,1-25 0,-1-19-1,0 10 1,1-13-180,-1 7 1,-1-14-181,0-2 0,1-1-180,-1-3-449,0-2 1505,0 3-606,1-4 0,-1-2 0,0-6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58.274"/>
    </inkml:context>
    <inkml:brush xml:id="br0">
      <inkml:brushProperty name="width" value="0.08571" units="cm"/>
      <inkml:brushProperty name="height" value="0.08571" units="cm"/>
      <inkml:brushProperty name="color" value="#E71224"/>
    </inkml:brush>
  </inkml:definitions>
  <inkml:trace contextRef="#ctx0" brushRef="#br0">0 256 7713,'3'-14'1259,"1"2"-989,1 3-90,3 1 89,2 0-89,3-1 90,4 2-90,15-4 0,-5 3-90,13-1 0,-8 3 0,1 1 0,2 1-90,4 0 90,2 1-382,5 0 292,1 1 90,1 0-90,3 0 0,0 1 90,3 1-180,23-1-1410,-16 1 1500,17 0 0,-24-1 90,-1 1-90,-3 0 0,2-1 0,14 1-384,-14-1 0,-1 0 294,5 0 90,0-1 0,0 1 0,0-2 0,0 1 0,-2-1-170,0 0 170,-2-1 0,1 1 0,-1-1 0,-1 0 0,1 0 0,-1-1 0,0 1 0,15-1 0,16 0 0,-10-1 90,20 0 43,-21 1 0,11 0 0,-18 1-43,-17 2-180,0 0 180,1 0-386,1 1 386,0-1-90,0 1 0,0 0 0,-1 0 0,-1 0 0,0 0 0,-3 1 0,-1 0 90,-3 0-180,0-1 180,2 1-180,1 0 180,3 0-2150,-4 1 2150,3-1-180,-2 1 103,22 0-13,-14-1 0,14 2 0,-20-2-90,0 1 180,-3 0-180,2 0 180,-4 0-180,1 0 90,-3 0 0,0 0 0,-2-1 0,0 0 0,12-1 0,-14 1 611,10-1-611,-16-1 173,-1 1-173,0 0 0,-1-1 0,1 1 3279,10-1-3279,-8 0 0,7-1 0,-11 2 0,0-1 341,-1 0-341,0 1 0,-2-1 0,-1 0 0,-2 0 90,0 1-90,-1-1 0,-1 0 0,0 1 90,0-1-180,-1 0 180,-2 1-90,1 0 0,-1 0 0,1 1 0,0 0 0,2 0 0,0 1 0,1 0 0,0 1 0,2 1 0,0 0 0,3 2 90,-1 0-180,1 0 90,0 1 0,2 1 90,12 3-1,-7-1-89,6 2 90,-11-4-90,-3 0 0,-1 0 90,-1-1-90,0 1 90,-2-1 0,0-1 0,-2 1 90,-1-1 0,0-1 270,4 2-270,-5-2 179,2 1-89,-2-1 0,0 0-180,4 0 0,-1-1 0,0 1-90,2 0 0,-4-1 0,-1 1 0,-5 0 0,1 0 0,-1 2 90,1 0 0,-1 2 0,0 1 0,0 2 0,-2 1 0,0 2-90,-1 1 90,1 9-90,-3-4 90,0 7 0,-2-5-1,-1 1 1,0 2 0,-1 1 0,0 1 0,-1 0 0,0 1-90,1 1 0,-1 1-3392,0 1 3482,-1 0-90,0 0 0,-1 0 0,1-3 0,-1 0 0,-1-1 90,0-1-90,-1-1 0,-1-2 90,-2 0 3392,-1-1-3302,-2-1-90,-2-1 0,-2-1 0,-3-2-90,-3-2 90,-2-2 0,-2-2-90,-3-1 0,-3-2 90,-4-2-90,-3-1 90,-6-1-3482,-3-2 3392,-4 0-487,-2-2 487,-34-2 0,17 0 0,-25-1 0,25 1 0,0 0 90,-1 0-90,-1 1 0,0 0 0,-1 2 0,-1 0 0,0 0-90,-1 2-45,21-1 0,-1 1-135,-29 3-262,28-3 1,1 1 171,-25 3 0,-2 0-179,-2 0-1,-3 1 0,-3 0 90,0 0 1,-3 1-1,0-1-45,25-1 1,-1-1-653,17-1 0,-1 0 787,-15 1 0,0 1-989,-25 2 179,2 0 1170,2-1 0,39-3 0,-2 0 0,-1-1 0,0 1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55.132"/>
    </inkml:context>
    <inkml:brush xml:id="br0">
      <inkml:brushProperty name="width" value="0.08571" units="cm"/>
      <inkml:brushProperty name="height" value="0.08571" units="cm"/>
    </inkml:brush>
  </inkml:definitions>
  <inkml:trace contextRef="#ctx0" brushRef="#br0">1446 358 9781,'11'-18'1799,"-4"0"-1709,-9 5 180,-3 2-4431,-2 1 4341,-2 2 769,0 1-859,-3-1 0,-3-1 90,-2 1-180,-2 0 180,-3 1 3212,-3 1-3302,-2 0-90,-5 3 90,-1 0-90,-5 3 269,-3 3-179,-5 3 180,-4 4-180,-3 4 0,-5 6-716,-1 4 716,-1 5 0,1 4 0,-1 5-1032,1 3 1122,3 4-180,-5 6 90,6 0-1707,-1 5 1707,6-4-90,3 1-137,3 0 227,3-1 0,2 0 0,5-1 89,-9 21 1,15-19-91,-5 16 1,17-26 0,2 1 0,3 1 0,2 0 90,3 1 0,3 0-1,2 1 1,4 0 90,1-1 90,10 20-180,0-16-90,8 13 0,0-19 0,3-2 0,5 1-90,2-4 90,3-2-90,3-3 90,4-2 0,23 7-90,-11-11 0,18 5 0,-19-14 89,3-3-89,1-2 0,-2-3 0,1-3 0,-2-4 0,1-2 0,6-2 0,1-3 0,6-4 0,-18 0 0,-1-2 0,28-7-84,-27 5 0,-1-1 84,20-9 0,-2-2 776,-1-2-776,-1-2 0,-2-1-915,-1-1 1095,-2-1-205,21-15 115,-20 9 0,15-10 90,-28 12-90,-2-1 90,-2-1-90,-2-1 553,-3 0-553,-3-2 0,-2-2 0,-2-2-90,-3-2 90,-2-2-90,-2-3 90,-3-2-90,2-32-95,-8 18 185,0-20-90,-12 25-90,-3-1 180,-6-2 795,-4-3-885,-8-1-90,-5 2-90,-10-1-180,-10-3-180,-10 1-596,6 18 0,-3 1 596,9 13 1,-1 1-46,-13-10 1,-2 2-1504,-28-9-431,-2 6-1258,7 10 3738,1 8 0,-3 5 0,-3 3 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55.964"/>
    </inkml:context>
    <inkml:brush xml:id="br0">
      <inkml:brushProperty name="width" value="0.08571" units="cm"/>
      <inkml:brushProperty name="height" value="0.08571" units="cm"/>
    </inkml:brush>
  </inkml:definitions>
  <inkml:trace contextRef="#ctx0" brushRef="#br0">2097 125 9602,'8'-24'1709,"-3"4"-1440,-9 9 181,-3 2-180,-2 0 90,-5 0-90,-2 1-1,-4-1-89,-4 2 90,-4 0-180,-8 2 180,-4 0-180,-7 3-472,-4 3 472,-8 2 90,-3 4-1120,-8 5 1119,-1 3-89,-2 4 0,0 4-90,-1 4 45,16-2 0,-1 2-45,-28 16-700,27-12 1,2 1 699,-19 17 90,4 2-1037,8 0 947,-1 5-259,10-4 303,17-12 1,0 2-45,-15 20 0,19-21 0,1 0 0,-10 18 0,2 0 0,0 1 0,5 0 0,0 0 0,4 1 90,1 0-90,4 1 0,2-1 90,1 0 0,-5 26-90,9-20 90,-4 18 0,11-31 0,2-1 90,3-5 361,2 1-361,2-1 1076,3-3-1166,2 1 90,4-3-90,3 0 89,11 16-89,-1-17 0,10 10 0,-3-21-90,5-3 90,4-4-90,4-3 0,5-4 0,3-3 90,4-5-90,3-3 546,7-6-546,4-4-1279,6-5 1369,2-5 0,1-5-510,2-4 690,8-7-90,0-4 90,5-6-758,-1-3 667,-4-3 91,-2-3-90,-3-4 0,-4-2-90,-4-3 180,-26 18 0,-2 0-90,20-24-45,-25 24 0,-3 0-426,9-18 471,-4-2 957,-4-2-1047,-5-2 0,-4-2 0,-5-2-90,-5-2 0,-4-2 90,-5-1-90,-2 1 0,-4-1-90,-2 22 0,-2-1-270,-4-25-90,-7-21-269,0 33-361,-2 3-89,-4 4-450,-2 3-1619,-2 5-1515,-1 6 4753,0 4 0,-1 7 0,1 1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56.724"/>
    </inkml:context>
    <inkml:brush xml:id="br0">
      <inkml:brushProperty name="width" value="0.08571" units="cm"/>
      <inkml:brushProperty name="height" value="0.08571" units="cm"/>
    </inkml:brush>
  </inkml:definitions>
  <inkml:trace contextRef="#ctx0" brushRef="#br0">1987 717 8162,'17'-24'1709,"-3"2"-1439,-8 6 90,-3 2 0,-3-2 0,-3 1-1,-4-2 271,-14-8-450,-2 5 360,-30-12-181,12 16-89,-18-3 360,-16 9-270,9 7-987,-25 3 806,16 7 1,-3 6 0,-1 5-90,-8 7 0,-2 6-556,24-2 1,-4 4 510,0 4 0,0 3-954,0 0 0,2 2 909,5 0 0,5 1 90,-18 21-90,4 3 90,5 3 0,5 2 90,5 1-90,7-4-1106,5 0 1196,7-4-312,14-17 0,1 1 222,-9 26-45,12-25 0,1-1 135,-2 21-180,3 0 644,3-1-554,3-1 180,1 24-90,5-25 1428,1 17-1428,6-31 180,13 39-270,-3-34-45,3-6 0,4-2 45,6-4 1293,14 9-1293,-3-19-90,25 8 90,14-6-90,4-4 0,-27-21 0,0-4 626,17-4-626,21-4 0,-36-7 0,-1-2 90,31-8-90,-10-2 0,4-4 90,-13-3 0,0-1-1021,0-1 1,0 0 975,-4-2 0,-2-3 135,-2-2 0,-3-2-90,28-20 44,-32 19 1,-2 1 225,13-17-600,-23 16 0,-1-2 510,17-21-225,-19 19 0,-3 0 134,6-21-179,-3-3 180,-4-4-90,-5-4 0,-4-3 0,-5-4-1200,-4-2 1110,-7-1-90,-4-3 180,-7-1-270,-8-9-540,-4 26 0,-3-2 585,3 16 0,-2-1-135,-8-15 1,-2 1 339,4 22 1,-1 4-431,-2-1 1,-2 2-91,0 1 0,-5-1-455,-19-13 1,-4 1 229,12 14 1,-2 2-309,-17-12 0,-1 4-231,16 17 0,-2 3 1214,-25-8 0,-6 2 0,-6 2 0,-6 2 0,15 6 0,-1-1 0,1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30.919"/>
    </inkml:context>
    <inkml:brush xml:id="br0">
      <inkml:brushProperty name="width" value="0.08571" units="cm"/>
      <inkml:brushProperty name="height" value="0.08571" units="cm"/>
      <inkml:brushProperty name="color" value="#E71224"/>
    </inkml:brush>
  </inkml:definitions>
  <inkml:trace contextRef="#ctx0" brushRef="#br0">69 0 8882,'-3'25'1979,"-1"-1"-6031,1-4 4411,-1 1 1133,0 2-1132,-3 12 525,2-8-705,-4 18-90,4-18 0,-1 6 2305,2-13-2755,1-1-180,0-2-359,1-2-2609,0-2 3508,0 2 0,1-8 0,0 1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31.831"/>
    </inkml:context>
    <inkml:brush xml:id="br0">
      <inkml:brushProperty name="width" value="0.08571" units="cm"/>
      <inkml:brushProperty name="height" value="0.08571" units="cm"/>
      <inkml:brushProperty name="color" value="#E71224"/>
    </inkml:brush>
  </inkml:definitions>
  <inkml:trace contextRef="#ctx0" brushRef="#br0">15 101 10321,'-11'-18'1259,"8"5"-1169,11 7 0,5 4-90,0 1 90,3 1-90,3-1 90,2 2-180,2-1 180,4 1-90,2 0 90,2 0-180,3 1 180,2 0-180,4 0 180,2 0-401,4 1 311,1-1 0,2 1 90,0 0-180,1-1 180,1 1-90,2 0 0,1-1-90,8 0 180,2 0-90,7 0 0,2-1 0,1 0-2846,2 0 2756,0 0 180,0 0-741,0-1 651,-1 0 0,1 1 0,0-1 0,0 0-90,-2 0-90,1-1 90,-2 1-180,-1-1 90,-1 0-45,-21 0 1,0-1-46,27 0 180,21 0-90,-30 0 90,1 0-90,-1 1 180,1-1-90,2 0 180,-2 1-90,2-1 90,-2 0-45,-19 0 0,0 1 45,28-1-45,-27 1 0,0 0 45,19 0 90,1 0-180,-2-1 180,-4 1-180,-2 1-2011,-4-1 2011,0 1-129,0-1 219,24 1-90,-19 0 0,18 0 0,-26 0 90,1 0-180,-2 0 180,1 0-383,-1 0 293,0 0 0,-1 0 339,0 0-339,-1 0 0,-1-1-90,-1 1 90,20-1 1702,-16 1-1792,15-1 90,-22 1 0,0 0-1574,-2-1 1484,0 1 1675,-3-1-1675,-1 0-1657,-3 0 1657,0 0-896,-2 0 896,1-1 1406,-3 0-1316,15-1-90,-12 2 180,9-3-180,-16 2 90,-2 0 0,1 0 0,-2-1 0,2 2 0,-1-1 410,-1 0-320,12-1 2186,-10 1-2276,10 0 90,-14 0 0,-1 0 3270,-2 0-3360,-2 0 90,-2 1 0,-1 0 0,-2-1 0,-1 1 459,-1 0-279,-2 0 0,3-1 90,-1 1-1,2-1 91,-3 1-90,0 0-180,-2 0-180,2-1 270,-2 3-90,-1 3 269,-3 5-269,-3 7 90,-1-1-90,-2 4 0,-1-3 90,0 2-90,-1 1 0,0 2-1,-1 2 1,0 0 180,-2 12-180,1-8-90,-1 8 90,1-11-90,1 0 0,-1-3-90,1 0 90,-1-2-90,2-1 90,-1-2-90,0-1 90,1-1-810,-1 1 720,0-1 0,1-4 0,0-4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33.392"/>
    </inkml:context>
    <inkml:brush xml:id="br0">
      <inkml:brushProperty name="width" value="0.08571" units="cm"/>
      <inkml:brushProperty name="height" value="0.08571" units="cm"/>
      <inkml:brushProperty name="color" value="#E71224"/>
    </inkml:brush>
  </inkml:definitions>
  <inkml:trace contextRef="#ctx0" brushRef="#br0">19 73 10501,'-5'20'1979,"-1"-1"-1439,2-8-91,1-1-89,2 1-180,5 1-90,2-3 90,5 1-180,3-3 90,3 0 0,5 2 0,3-1-90,7 2 0,3-1 0,6 1 90,2-2-1689,2 1 1599,1 0 0,3-1-471,6 1 471,2 0 90,4 0-703,1 0 613,1-1 0,0 0 0,0 0 0,1 0 0,0 0 0,1 0 0,2-1 0,0 0-1779,1 0 1689,1-1 0,1-1 427,-1 0-337,1-1 0,-1 0-90,1 0 90,-1 0 0,-1 0-90,0 0 90,-2 0 0,-4-1 346,-2 1-436,-4 0 8,-1-1-7,0 1 178,-1-1 1384,-1 0-1383,1 0-180,-2 0 90,1-1 0,0 0 0,0 0-90,1 0 180,0-1-180,1 0 180,-1 1-90,24 0 0,-19-1 0,17 1 0,-25 0 0,-3-1 0,0 1 744,-5-1-744,-1 0 0,-3-1-89,-1 0 178,-1 1-89,-1-2 0,0 1 0,15-2 0,-13 0 90,12-1-90,-16 0 90,-1 0-90,1-1 105,-1 0-105,1 1 90,0-1 0,-1 1 0,1-1 0,-2 0 825,1 0-825,-1-1 601,-1 1-602,-1-1 294,-1 0-293,-2 0 180,-2 1-180,-1-1 90,-1-1-90,-1 1 180,0-2-1,-2 2-89,0-1-90,-2-1 90,0 0-180,-1 1 180,-1-1 0,0 0 0,-2 0 0,0 0-90,-1-1 90,0 1-90,0-1 89,-1 0 1,-1 0-90,0 0 90,5-4-90,-5 3 0,4-4 0,-6 5 0,1-1 90,-1 0-90,-1 0 90,0 0 0,-1 1-90,0 0 0,-1 0 0,0 0-1,0-1 1,1-3-90,-2 3 90,2-3-90,-1 0 0,-1 0-90,0-3-269,0 1-721,-2 1-1079,-1 0-2338,-1 0-360,-4 2 4857,-2 2 0,1 4 0,1 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36.492"/>
    </inkml:context>
    <inkml:brush xml:id="br0">
      <inkml:brushProperty name="width" value="0.08571" units="cm"/>
      <inkml:brushProperty name="height" value="0.08571" units="cm"/>
      <inkml:brushProperty name="color" value="#E71224"/>
    </inkml:brush>
  </inkml:definitions>
  <inkml:trace contextRef="#ctx0" brushRef="#br0">143 29 6543,'-18'-11'90,"-2"2"-180,3 7-180,1 0 91,-1 1 179,2 0 0,-4 0 0,-1-1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37.025"/>
    </inkml:context>
    <inkml:brush xml:id="br0">
      <inkml:brushProperty name="width" value="0.08571" units="cm"/>
      <inkml:brushProperty name="height" value="0.08571" units="cm"/>
      <inkml:brushProperty name="color" value="#E71224"/>
    </inkml:brush>
  </inkml:definitions>
  <inkml:trace contextRef="#ctx0" brushRef="#br0">47 0 10591,'-6'24'989,"1"1"-809,0 1 0,0 3 0,0 5-4252,1 4 4252,0 4 0,0 4 550,1 1-550,1-1-90,0-2 0,1-1 90,1-3-90,-1 0-41,1-2-49,1-1 90,-1-3-90,0-1 0,1-3 3173,-1-2-3443,2-1 147,-1-1-327,1-2-297,0-3-242,1-2-540,1-2-90,1-2 1619,2-3 0,-3-5 0,-1-3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2.776"/>
    </inkml:context>
    <inkml:brush xml:id="br0">
      <inkml:brushProperty name="width" value="0.1" units="cm"/>
      <inkml:brushProperty name="height" value="0.1" units="cm"/>
    </inkml:brush>
  </inkml:definitions>
  <inkml:trace contextRef="#ctx0" brushRef="#br0">238 1 80 0 0,'-12'-1'566'0'0,"1"1"0"0"0,-1 0-1 0 0,1 1 1 0 0,-1 1 0 0 0,1 0 0 0 0,-1 0-1 0 0,1 1 1 0 0,0 0 0 0 0,-12 6 0 0 0,14-5-358 0 0,1 0 1 0 0,0 0 0 0 0,1 0-1 0 0,-1 1 1 0 0,1 1 0 0 0,0-1-1 0 0,0 1 1 0 0,1 0 0 0 0,-1 1-1 0 0,1-1 1 0 0,1 1-1 0 0,-8 11 1 0 0,11-15-149 0 0,0 1 1 0 0,1-1-1 0 0,-1 0 1 0 0,1 1-1 0 0,-1-1 0 0 0,1 1 1 0 0,0-1-1 0 0,1 1 0 0 0,-1 0 1 0 0,1-1-1 0 0,-1 1 1 0 0,1 0-1 0 0,0 0 0 0 0,1-1 1 0 0,-1 1-1 0 0,0 0 0 0 0,1-1 1 0 0,1 6-1 0 0,1-4-16 0 0,-1 0 0 0 0,1 0 0 0 0,-1 0 0 0 0,1 0 0 0 0,1-1 0 0 0,-1 1 0 0 0,1-1 1 0 0,-1 0-1 0 0,1 0 0 0 0,0 0 0 0 0,7 4 0 0 0,-2-1-1 0 0,2-1 0 0 0,-1 0 0 0 0,1 0 0 0 0,0-1 0 0 0,0 0 0 0 0,0-1 0 0 0,1-1 0 0 0,-1 1 0 0 0,1-2 1 0 0,21 3-1 0 0,-26-5-28 0 0,-1 0 1 0 0,0 0 0 0 0,1-1-1 0 0,-1 1 1 0 0,0-1-1 0 0,0-1 1 0 0,1 0 0 0 0,-1 1-1 0 0,0-2 1 0 0,0 1 0 0 0,-1-1-1 0 0,1 0 1 0 0,-1 0-1 0 0,1 0 1 0 0,-1-1 0 0 0,0 0-1 0 0,0 0 1 0 0,0 0 0 0 0,6-8-1 0 0,-8 7-19 0 0,1 0 0 0 0,-1 0 0 0 0,0 0 1 0 0,-1 0-1 0 0,1-1 0 0 0,-1 1 0 0 0,0-1 0 0 0,0 0 0 0 0,-1 1 0 0 0,0-1 0 0 0,0 0 0 0 0,0 0 0 0 0,-1 0 0 0 0,0 0 0 0 0,0 0 0 0 0,0 1 0 0 0,-1-1 0 0 0,1 0 0 0 0,-2 0 1 0 0,1 0-1 0 0,-2-5 0 0 0,0 3-179 0 0,0 1 1 0 0,0-1 0 0 0,-1 1 0 0 0,0 0-1 0 0,0 0 1 0 0,0 1 0 0 0,-10-12 0 0 0,10 14-536 0 0,0 0 0 0 0,-1 0 0 0 0,1 0 1 0 0,-1 1-1 0 0,0-1 0 0 0,0 1 0 0 0,-7-3 1 0 0,1 1-505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4:37.851"/>
    </inkml:context>
    <inkml:brush xml:id="br0">
      <inkml:brushProperty name="width" value="0.08571" units="cm"/>
      <inkml:brushProperty name="height" value="0.08571" units="cm"/>
      <inkml:brushProperty name="color" value="#E71224"/>
    </inkml:brush>
  </inkml:definitions>
  <inkml:trace contextRef="#ctx0" brushRef="#br0">247 51 8702,'-7'-16'2339,"2"0"-2159,7 7-90,5 1-1,6 6 1,-1 3 90,3 1-90,-3 1 0,0 1 0,1 2 0,0 0 0,-1 2 0,1 1 270,4 8-270,-5-1 90,4 7 0,-6-3 89,-2 4-89,0 2 180,0 19-180,-3-7-90,0 14 90,-4-13 90,-1 25-90,-1-14-610,-2 18 520,1-20 90,-2-1-90,1 0-283,-1-2 373,-1 0-90,1-1 0,0-4-90,-1-1 85,0-4 5,0-2-90,-1-1 0,-1-2 503,-1-2-503,0-3 208,-2-3-298,-1-3-174,-4-2-186,-2-1-359,-4-4-180,-4-2-361,-4-4-539,-4-3-629,-6-5 2518,-4-4 0,-20-8 0,-5-3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1.881"/>
    </inkml:context>
    <inkml:brush xml:id="br0">
      <inkml:brushProperty name="width" value="0.08571" units="cm"/>
      <inkml:brushProperty name="height" value="0.08571" units="cm"/>
      <inkml:brushProperty name="color" value="#E71224"/>
    </inkml:brush>
  </inkml:definitions>
  <inkml:trace contextRef="#ctx0" brushRef="#br0">0 1 12660,'6'18'539,"-1"2"-359,-2-5 0,1 2 0,-1 2 0,1 2 0,-1 2 0,2 1-90,-2 0 0,2 0 0,0 0 90,1 10-90,-1-8-1,2 15 1,-3-19-180,1 6-179,-2-12-1,0-1-90,-1-2-899,0-2 1259,0 1 0,-1-6 0,1-1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2.186"/>
    </inkml:context>
    <inkml:brush xml:id="br0">
      <inkml:brushProperty name="width" value="0.08571" units="cm"/>
      <inkml:brushProperty name="height" value="0.08571" units="cm"/>
      <inkml:brushProperty name="color" value="#E71224"/>
    </inkml:brush>
  </inkml:definitions>
  <inkml:trace contextRef="#ctx0" brushRef="#br0">1 1 8612,'8'6'3868,"-3"-3"-3598,8 24 0,-6-10-91,2 2 91,1 0-180,0 0 180,1 1-90,2 0 0,-2-1 180,7 7-180,-6-8 89,4 4 91,-6-9 0,-1-2 90,0-1 89,0-2 181,-1-1-180,3-2-360,1-5 0,0-1-1,0-5 91,-4-2-90,0-2 0,-1-2 0,0-1 0,0-1 90,-1-2-90,-1 0 0,-1-1-91,0 0 1,-1 1 0,0-1-90,-1 0 0,-1 2-180,1 1-629,-1 0-900,-1-3-1080,1 1 2789,-1-2 0,0 9 0,0 4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2.345"/>
    </inkml:context>
    <inkml:brush xml:id="br0">
      <inkml:brushProperty name="width" value="0.08571" units="cm"/>
      <inkml:brushProperty name="height" value="0.08571" units="cm"/>
      <inkml:brushProperty name="color" value="#E71224"/>
    </inkml:brush>
  </inkml:definitions>
  <inkml:trace contextRef="#ctx0" brushRef="#br0">0 0 11760,'11'17'4947,"-1"-3"-10523,-3-5 5576,1-6 0,-3 1 0,0-5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3.609"/>
    </inkml:context>
    <inkml:brush xml:id="br0">
      <inkml:brushProperty name="width" value="0.08571" units="cm"/>
      <inkml:brushProperty name="height" value="0.08571" units="cm"/>
      <inkml:brushProperty name="color" value="#E71224"/>
    </inkml:brush>
  </inkml:definitions>
  <inkml:trace contextRef="#ctx0" brushRef="#br0">37 1 8342,'-3'25'2069,"1"-1"-1439,0-5-91,0 3 1,0 0-180,1 1 90,0-1-181,0 0 1,1-2 0,0 1 0,-1-2-90,1 0 0,0-3 0,0 0 179,0-2 541,0 4 269,1-3-539,-2 3-450,-2-12-90,-2-8-90,-1-9 0,2-6 90,2-1-90,0-2-90,2-3 90,2-2 0,1-3 0,3-1 0,0-1 0,2 3-90,2 1 90,0 3-90,2 3 90,1 4 0,2 4-90,0 2 90,1 5 0,1 3-90,1 3 90,0 4 90,1 4-90,1 3 90,-1 3 0,-1 3-2443,-1 1 2443,-2 2 0,-2 0 0,-2 1 180,0 15-180,-6-13 0,0 11-90,-7-18 180,-8 11-90,1-11 0,-6 8-90,5-15 89,-2-1 2264,1-3-2533,-1 0 90,0-3-719,0 0 89,-4-3 1,3-1-91,-4-3-89,6-1-361,0-1-1168,0-2-1260,2-1 3688,1-2 0,0-3 0,1-2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3.893"/>
    </inkml:context>
    <inkml:brush xml:id="br0">
      <inkml:brushProperty name="width" value="0.08571" units="cm"/>
      <inkml:brushProperty name="height" value="0.08571" units="cm"/>
      <inkml:brushProperty name="color" value="#E71224"/>
    </inkml:brush>
  </inkml:definitions>
  <inkml:trace contextRef="#ctx0" brushRef="#br0">0 0 8162,'19'4'1979,"-5"-1"-1619,-3 4-90,-4-1 0,-1 3-90,0 1-1,-1 1-89,-2 1 0,0 0 0,-2 1 0,0 0-90,-2 1 90,0-1 0,-1 1 0,0-1 0,-1-1 180,1 0 180,-1 3 89,0-1 91,0 2-270,2-2-180,4-3 0,4-2-180,5-2-540,3-3-809,3-1-1530,1-3 2879,-1-3 0,-8 1 0,-2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4.309"/>
    </inkml:context>
    <inkml:brush xml:id="br0">
      <inkml:brushProperty name="width" value="0.08571" units="cm"/>
      <inkml:brushProperty name="height" value="0.08571" units="cm"/>
      <inkml:brushProperty name="color" value="#E71224"/>
    </inkml:brush>
  </inkml:definitions>
  <inkml:trace contextRef="#ctx0" brushRef="#br0">147 5 8972,'-22'-3'1529,"4"2"-1259,1 7 0,4 2 89,0 3 1,0 2-90,1 1 0,1 3-90,2 0 90,1 2 0,3 0-180,1 0 89,3-1 1,0 1-90,2-1 90,1 0 0,1-2 0,0 0 90,1-3-90,0 0 359,1-3-179,3 0-180,1-4-90,5-3-90,-2-6 270,1-3-90,-3 0 90,0-2-1,-1 1 1,0-1 0,-1 1 90,-1 1-180,2-3-90,-1 3 0,3-1-90,-2 6 90,-1 5-90,-2 6-180,-2 0 0,-1 2-180,0-2-180,-1 1-89,0-1-271,0 1-1348,0 0-91,1 4-989,-1-4 3328,1 3 0,-1-9 0,-1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6.847"/>
    </inkml:context>
    <inkml:brush xml:id="br0">
      <inkml:brushProperty name="width" value="0.08571" units="cm"/>
      <inkml:brushProperty name="height" value="0.08571" units="cm"/>
      <inkml:brushProperty name="color" value="#E71224"/>
    </inkml:brush>
  </inkml:definitions>
  <inkml:trace contextRef="#ctx0" brushRef="#br0">14 13 6183,'-14'-12'0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7.414"/>
    </inkml:context>
    <inkml:brush xml:id="br0">
      <inkml:brushProperty name="width" value="0.08571" units="cm"/>
      <inkml:brushProperty name="height" value="0.08571" units="cm"/>
      <inkml:brushProperty name="color" value="#E71224"/>
    </inkml:brush>
  </inkml:definitions>
  <inkml:trace contextRef="#ctx0" brushRef="#br0">0 6 12930,'14'7'1709,"-2"2"-1529,-8 2-1,0 2 1,-2 0-90,2 0 0,-1 2 0,0 1 0,0 0 0,0 1-90,0 0 90,-1-1-90,0 0 90,0-2 0,-1 0-90,1 4 90,-2-2-720,0 1 270,-3-11 181,0-10-1,0-6 0,3-8 90,2 1 0,1-3 90,1-2 90,1 0 180,0 1-1,0 2-89,-1 1 0,1 3-90,-1 1 0,-1 2 0,1 2-90,0-2 0,1 4 0,2 3 90,3 7-90,-2 4 0,2 2 0,-2 0 90,1 2 0,2 1 0,-1 0-90,1 0 90,0-1 0,1 0-90,-1 0 90,1-1-90,-1 0 90,-1-2 0,1-1-90,-2-2-90,6-2 0,-4-3 0,4-2 0,-4-3 0,0-4 0,-1-1 90,1-3 90,-1 0 180,-1-1 0,0 1-1,-2 0-89,-1 2 0,0 1-90,0 2 0,-2 0 0,2-1 90,1 7 0,-1 6 0,0 6 90,-4 7-90,0-1-3483,1 3 3483,-1 1 0,0 2-90,1 1 90,-1 1-90,1 0 90,-1 8-270,0-7-90,-1 4-90,-1-10-179,0-1-181,0-1-989,-1-3-2519,0 4 4986,0-4 0,-1-3 0,1-5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9.254"/>
    </inkml:context>
    <inkml:brush xml:id="br0">
      <inkml:brushProperty name="width" value="0.08571" units="cm"/>
      <inkml:brushProperty name="height" value="0.08571" units="cm"/>
      <inkml:brushProperty name="color" value="#E71224"/>
    </inkml:brush>
  </inkml:definitions>
  <inkml:trace contextRef="#ctx0" brushRef="#br0">46 70 11670,'-4'23'1260,"1"-2"-901,4-5 1,0 1-90,0 3-90,0 0 450,1 22-1,-1 19-539,1-12 0,-2 4 0,0-37 90,-1-1 360,0-3 269,-1 4-179,-1-2-1,-2-1-359,-3-7-180,0-10-90,0-5 0,2-6 0,3-1-90,1-5 0,1-4 0,3-5 0,2-5 90,2-3-89,4-2-1,1 1 0,3 3-222,1 2 222,2 2 0,0 6 0,2 3-90,-1 4 1,-1 4-1,1 3 0,-1 5 0,-1 2 0,-2 2 90,-1 4-90,0 2 90,-2 2 0,0 2 90,-3 2-90,-1 1 222,-3 1-132,-1 0 0,-3 1-90,-2 1 90,-2-1 0,-1 2 0,-7 4-90,1-4-90,-3 2 0,3-5-180,0-2 1,0 1-91,0-2-90,0 0-179,1-2-1170,0-1 1889,-1 0 0,6-2 0,-2-1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3.167"/>
    </inkml:context>
    <inkml:brush xml:id="br0">
      <inkml:brushProperty name="width" value="0.1" units="cm"/>
      <inkml:brushProperty name="height" value="0.1" units="cm"/>
    </inkml:brush>
  </inkml:definitions>
  <inkml:trace contextRef="#ctx0" brushRef="#br0">1 99 1140 0 0,'3'11'1336'0'0,"0"0"0"0"0,-1 0 0 0 0,2 16 0 0 0,-3-18-997 0 0,0 0-1 0 0,0 0 1 0 0,1 0 0 0 0,0-1-1 0 0,1 1 1 0 0,7 15 0 0 0,-7-18-229 0 0,0 0-1 0 0,1-1 1 0 0,0 1 0 0 0,0-1 0 0 0,0 0-1 0 0,0 0 1 0 0,1-1 0 0 0,0 1 0 0 0,0-1-1 0 0,9 6 1 0 0,-10-8-133 0 0,-1-1 1 0 0,0 1-1 0 0,1-1 1 0 0,-1 0-1 0 0,1 0 0 0 0,-1 0 1 0 0,1-1-1 0 0,-1 1 0 0 0,1-1 1 0 0,-1 0-1 0 0,1 0 1 0 0,0 0-1 0 0,-1-1 0 0 0,1 1 1 0 0,-1-1-1 0 0,1 0 0 0 0,-1 0 1 0 0,1 0-1 0 0,-1 0 0 0 0,0-1 1 0 0,5-2-1 0 0,3-3-205 0 0,0 0-1 0 0,0-1 1 0 0,-1-1-1 0 0,0 0 1 0 0,-1 0-1 0 0,16-21 1 0 0,-1 3 189 0 0,-23 25-24 0 0,6 2 72 0 0,-6-1 6 0 0,0 1 0 0 0,-1 0 1 0 0,1 1-1 0 0,-1-1 0 0 0,1 0 0 0 0,0 0 0 0 0,-1 0 0 0 0,1 0 0 0 0,-1 0 0 0 0,1 0 0 0 0,-1 1 0 0 0,1-1 0 0 0,0 0 0 0 0,-1 1 0 0 0,1-1 0 0 0,-1 0 0 0 0,1 1 0 0 0,-1-1 0 0 0,0 0 0 0 0,1 1 0 0 0,-1-1 0 0 0,1 1 0 0 0,-1-1 0 0 0,0 1 0 0 0,1 0 0 0 0,2 2 33 0 0,0 0-1 0 0,1-1 1 0 0,-1 0-1 0 0,0 1 1 0 0,1-1-1 0 0,0 0 1 0 0,-1-1-1 0 0,1 1 0 0 0,0-1 1 0 0,0 1-1 0 0,0-1 1 0 0,0 0-1 0 0,0-1 1 0 0,0 1-1 0 0,0-1 0 0 0,0 0 1 0 0,0 0-1 0 0,0 0 1 0 0,0 0-1 0 0,0-1 1 0 0,5 0-1 0 0,-4-1-35 0 0,0 0-1 0 0,-1 0 1 0 0,1 0-1 0 0,-1 0 0 0 0,1-1 1 0 0,-1 1-1 0 0,0-1 1 0 0,0 0-1 0 0,0 0 1 0 0,0-1-1 0 0,0 1 1 0 0,-1-1-1 0 0,0 0 1 0 0,0 0-1 0 0,0 0 1 0 0,0 0-1 0 0,2-6 1 0 0,4-10 293 0 0,0-1 0 0 0,-2 1 1 0 0,8-36-1 0 0,-9 33 518 0 0,-1 6-480 0 0,-5 21-124 0 0,-4 31-40 0 0,2-20-166 0 0,-8 114-2504 0 0,6-71-2956 0 0,4-48 3477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9.527"/>
    </inkml:context>
    <inkml:brush xml:id="br0">
      <inkml:brushProperty name="width" value="0.08571" units="cm"/>
      <inkml:brushProperty name="height" value="0.08571" units="cm"/>
      <inkml:brushProperty name="color" value="#E71224"/>
    </inkml:brush>
  </inkml:definitions>
  <inkml:trace contextRef="#ctx0" brushRef="#br0">122 1 10051,'-16'9'1619,"1"0"-1259,6-4-90,-1 1-90,-1 1 90,1 1-270,0 0 180,0 1-90,2 0 89,1 2-179,1 0 180,1 1-90,2 0 0,1 0-90,3 0 180,2 1-90,2 0 0,2 2 0,3-2 0,2 1-90,1-2 0,1-1-180,0-3 0,-1-1-90,1-1-89,0-2 89,-1-1-720,0-1-269,3-3-810,-3-1 2069,3-3 0,-9 1 0,-2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8.220"/>
    </inkml:context>
    <inkml:brush xml:id="br0">
      <inkml:brushProperty name="width" value="0.08571" units="cm"/>
      <inkml:brushProperty name="height" value="0.08571" units="cm"/>
      <inkml:brushProperty name="color" value="#E71224"/>
    </inkml:brush>
  </inkml:definitions>
  <inkml:trace contextRef="#ctx0" brushRef="#br0">31 4 12030,'-22'-1'4138,"14"1"-4138,30 2-90,-3-1-90,16 2-90,-19-2-90,-1 0-179,-2-1-1350,-1 0-1260,3-2 3149,-3-2 0,-3 2 0,-4-1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08.378"/>
    </inkml:context>
    <inkml:brush xml:id="br0">
      <inkml:brushProperty name="width" value="0.08571" units="cm"/>
      <inkml:brushProperty name="height" value="0.08571" units="cm"/>
      <inkml:brushProperty name="color" value="#E71224"/>
    </inkml:brush>
  </inkml:definitions>
  <inkml:trace contextRef="#ctx0" brushRef="#br0">44 0 9781,'-13'11'2789,"2"3"-2519,7 0 0,1 2-1,1-2 1,0 0-90,1 2 0,0 2 0,-1-1-90,2 2-90,-1-1-180,0 2-270,1-1-359,-1 0-1440,1 0-989,0-1 3238,-1-1 0,1-7 0,0-3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10.377"/>
    </inkml:context>
    <inkml:brush xml:id="br0">
      <inkml:brushProperty name="width" value="0.08571" units="cm"/>
      <inkml:brushProperty name="height" value="0.08571" units="cm"/>
      <inkml:brushProperty name="color" value="#E71224"/>
    </inkml:brush>
  </inkml:definitions>
  <inkml:trace contextRef="#ctx0" brushRef="#br0">1 6 13649,'9'-3'1889,"-6"2"-1799,30-1-90,-15 3 90,1 1 0,9 0-90,-7 0 0,13 1 0,-16-2 0,4 1-90,-9-1-360,-2 0-449,4 0-2070,-2 0 2969,4-1 0,-8 0 0,-2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17.661"/>
    </inkml:context>
    <inkml:brush xml:id="br0">
      <inkml:brushProperty name="width" value="0.08571" units="cm"/>
      <inkml:brushProperty name="height" value="0.08571" units="cm"/>
      <inkml:brushProperty name="color" value="#E71224"/>
    </inkml:brush>
  </inkml:definitions>
  <inkml:trace contextRef="#ctx0" brushRef="#br0">62 1 10051,'-6'10'2159,"2"-7"-1889,1 29 0,2-14-90,-1 2 0,1 2-1,-1 0 91,-2 13-180,1-9 0,-1 7 0,2-12 90,-2 7-180,2-8 90,-2 6 0,2-11-90,0-1 90,0-1 180,1 3 0,-1-2-270,0 1-180,-1-14 90,0-9 0,2-8 0,-1-4 0,3 2 0,-1-2 0,1-3 0,1 0 90,0-2-90,1 0 180,0 3-90,0 1 90,0 3-90,0 2 0,-1 1 0,1 2-90,-1-1 90,2 2 0,5 5 0,-1 8 90,3 4-90,-3 4 0,-2-1 0,1 1 90,0 0-90,1 0 0,0 1 90,1-1-90,0 1 90,0-1-90,0-1 0,0 0 90,0-1-90,0-2 90,0 1-90,5-3 90,2-2-90,0-1 0,0-5 0,-5-1 0,0-1 0,0-3 0,-1-2 90,0-1 89,0 0 1,-1 0 90,-1 1-90,-1 1 90,0 1-180,-1 1 0,-1 1 180,1-1-90,3 6 0,-3 5-91,1 10 1,-4 2-90,-1 3 90,0-3 0,0 0-90,-1 2 90,1 1-90,0 0 90,0 0-180,-1 0-180,1 0-89,-1 1-181,0-2-180,0 0-179,-1-1-270,1-1-1170,0 0 2339,0-2 0,1 6 0,0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17.831"/>
    </inkml:context>
    <inkml:brush xml:id="br0">
      <inkml:brushProperty name="width" value="0.08571" units="cm"/>
      <inkml:brushProperty name="height" value="0.08571" units="cm"/>
      <inkml:brushProperty name="color" value="#E71224"/>
    </inkml:brush>
  </inkml:definitions>
  <inkml:trace contextRef="#ctx0" brushRef="#br0">1 6 14549,'11'-3'0,"-2"0"0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18.387"/>
    </inkml:context>
    <inkml:brush xml:id="br0">
      <inkml:brushProperty name="width" value="0.08571" units="cm"/>
      <inkml:brushProperty name="height" value="0.08571" units="cm"/>
      <inkml:brushProperty name="color" value="#E71224"/>
    </inkml:brush>
  </inkml:definitions>
  <inkml:trace contextRef="#ctx0" brushRef="#br0">0 16 8972,'6'17'1349,"-2"-1"-899,-2-4-90,-1 1 89,1 1-89,0 1 0,0 2-90,-1 0 0,1 0 0,0 1-1,0-1-89,-1 0 0,1-1-3392,-1 0 3302,0-2 90,0 0 90,1-2 179,-2 4 181,2-2 450,-2 3-631,0-4 2943,-2-10-3482,0-7 90,-1-7-180,1-5 90,2 1 1,1-3-1,1-3 0,1-1 0,2-3 0,1-1 0,2 0 0,2 0 90,1 1-90,0 3 0,2 1 0,-1 4 90,1 3-90,0 2 90,-1 3 0,0 3 0,0 2-90,0 4 0,-1 1 0,0 4 90,0 1 0,-1 2-90,3 8 90,-4-3 0,1 5 0,-4 3 0,-3-5 0,0 5 0,-2-6 0,-2-2 90,0 1-90,-2 0 0,-1-1 0,-1 0 90,0-1-180,-1-1 180,0-1-180,0-2 0,0 0-360,-1-2-539,-4 2-360,0-3-1530,-4 0 2879,0-4 0,7 0 0,2-2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18.946"/>
    </inkml:context>
    <inkml:brush xml:id="br0">
      <inkml:brushProperty name="width" value="0.08571" units="cm"/>
      <inkml:brushProperty name="height" value="0.08571" units="cm"/>
      <inkml:brushProperty name="color" value="#E71224"/>
    </inkml:brush>
  </inkml:definitions>
  <inkml:trace contextRef="#ctx0" brushRef="#br0">1 49 10051,'9'-20'2699,"0"4"-2339,0 8-181,3 4-89,-1 5 0,1 6 0,-4 5 0,-2 3 90,-3 2-90,-1 1 0,-2-1 0,0-2 540,-1-1-361,2-1 1,2-3-90,3-2-90,4-4 0,3-2-180,2-2-450,-1 0-539,0-2-1799,-3 0 2878,1-2 0,-7 3 0,0-1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19.336"/>
    </inkml:context>
    <inkml:brush xml:id="br0">
      <inkml:brushProperty name="width" value="0.08571" units="cm"/>
      <inkml:brushProperty name="height" value="0.08571" units="cm"/>
      <inkml:brushProperty name="color" value="#E71224"/>
    </inkml:brush>
  </inkml:definitions>
  <inkml:trace contextRef="#ctx0" brushRef="#br0">101 0 8972,'-15'11'1439,"2"-1"-1079,2-1 0,1 1-4342,0 1 4252,1 1 769,1 1-679,-2 7-180,4-4-90,0 4 90,4-6-180,1 0 3572,1-1-3572,2 0 90,0-1 0,1 0 0,0-2 89,1 0 1,3-1-90,2-1 180,3-3 180,2-5 179,0-4 1,0-3-180,-1 0-270,-2 1 0,-2 1 0,1 2-180,-2 3-90,0 4-630,-3 5-359,-1 0-720,1 3-1260,0-1 3059,2 1 0,-3-6 0,-1-1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22.414"/>
    </inkml:context>
    <inkml:brush xml:id="br0">
      <inkml:brushProperty name="width" value="0.08571" units="cm"/>
      <inkml:brushProperty name="height" value="0.08571" units="cm"/>
      <inkml:brushProperty name="color" value="#E71224"/>
    </inkml:brush>
  </inkml:definitions>
  <inkml:trace contextRef="#ctx0" brushRef="#br0">20 20 15358,'-11'-11'0,"3"2"0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8.526"/>
    </inkml:context>
    <inkml:brush xml:id="br0">
      <inkml:brushProperty name="width" value="0.1" units="cm"/>
      <inkml:brushProperty name="height" value="0.1" units="cm"/>
    </inkml:brush>
  </inkml:definitions>
  <inkml:trace contextRef="#ctx0" brushRef="#br0">35 0 880 0 0,'3'3'264'0'0,"-1"-1"-1"0"0,0 0 1 0 0,0 1-1 0 0,0-1 1 0 0,-1 1 0 0 0,1 0-1 0 0,-1-1 1 0 0,1 1-1 0 0,-1 0 1 0 0,0 0 0 0 0,0 0-1 0 0,0 0 1 0 0,-1 0-1 0 0,1 0 1 0 0,-1 0 0 0 0,1 1-1 0 0,-1-1 1 0 0,0 0-1 0 0,0 0 1 0 0,0 0-1 0 0,-1 0 1 0 0,1 0 0 0 0,-1 0-1 0 0,-1 4 1 0 0,-3 7 464 0 0,0 1 1 0 0,-1-1-1 0 0,-13 24 1 0 0,8-18-107 0 0,10-18-534 0 0,0 0-1 0 0,0 0 1 0 0,0-1 0 0 0,0 1 0 0 0,1 0 0 0 0,-1 0 0 0 0,0 0 0 0 0,1 0 0 0 0,-1 3-1 0 0,2-4-74 0 0,-1 0 0 0 0,0 0-1 0 0,1-1 1 0 0,-1 1-1 0 0,0 0 1 0 0,1-1-1 0 0,-1 1 1 0 0,1 0 0 0 0,-1-1-1 0 0,1 1 1 0 0,-1 0-1 0 0,1-1 1 0 0,0 1-1 0 0,-1-1 1 0 0,1 1 0 0 0,0-1-1 0 0,-1 1 1 0 0,1-1-1 0 0,0 0 1 0 0,0 1 0 0 0,-1-1-1 0 0,1 0 1 0 0,0 0-1 0 0,0 1 1 0 0,0-1-1 0 0,-1 0 1 0 0,1 0 0 0 0,2 0-1 0 0,13 2-264 0 0,0 0-1 0 0,0-1 1 0 0,16-1-1 0 0,32 1-6270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3.534"/>
    </inkml:context>
    <inkml:brush xml:id="br0">
      <inkml:brushProperty name="width" value="0.1" units="cm"/>
      <inkml:brushProperty name="height" value="0.1" units="cm"/>
    </inkml:brush>
  </inkml:definitions>
  <inkml:trace contextRef="#ctx0" brushRef="#br0">1 248 84 0 0,'11'-13'624'0'0,"0"2"0"0"0,1-1-1 0 0,1 2 1 0 0,0 0 0 0 0,0 0 0 0 0,1 1-1 0 0,20-10 1 0 0,1-2 57 0 0,-21 13-363 0 0,1 0 1 0 0,28-10-1 0 0,-40 17-251 0 0,-1 1 1 0 0,0-1-1 0 0,1 1 0 0 0,-1-1 1 0 0,0 1-1 0 0,1 0 0 0 0,-1 0 1 0 0,1 0-1 0 0,-1 0 0 0 0,0 1 1 0 0,1-1-1 0 0,-1 1 0 0 0,0-1 1 0 0,1 1-1 0 0,-1 0 0 0 0,0 0 1 0 0,0 0-1 0 0,0 0 0 0 0,0 0 1 0 0,0 0-1 0 0,0 1 0 0 0,0-1 1 0 0,0 1-1 0 0,0-1 0 0 0,-1 1 1 0 0,1 0-1 0 0,0 0 0 0 0,-1 0 1 0 0,0 0-1 0 0,1 0 0 0 0,-1 0 1 0 0,0 0-1 0 0,1 3 0 0 0,4 7 213 0 0,-1 1-1 0 0,0 0 0 0 0,-1 0 0 0 0,3 17 0 0 0,-7-27-262 0 0,4 19 172 0 0,-1 0 0 0 0,-1 0 0 0 0,-1 1-1 0 0,-1-1 1 0 0,-4 24 0 0 0,4-45-182 0 0,0-1 0 0 0,0 1 0 0 0,0 0 0 0 0,0 0 0 0 0,0 0-1 0 0,0 0 1 0 0,0 0 0 0 0,-1 0 0 0 0,1 0 0 0 0,0 0 0 0 0,-1 0 0 0 0,1 0 0 0 0,-1-1 0 0 0,1 1 0 0 0,-1 0 0 0 0,1 0-1 0 0,-1 0 1 0 0,1-1 0 0 0,-1 1 0 0 0,0 0 0 0 0,0-1 0 0 0,1 1 0 0 0,-1 0 0 0 0,0-1 0 0 0,0 1 0 0 0,0-1 0 0 0,1 0-1 0 0,-1 1 1 0 0,0-1 0 0 0,0 0 0 0 0,0 1 0 0 0,0-1 0 0 0,0 0 0 0 0,0 0 0 0 0,0 0 0 0 0,0 0 0 0 0,0 0-1 0 0,0 0 1 0 0,0 0 0 0 0,0 0 0 0 0,0 0 0 0 0,1 0 0 0 0,-1 0 0 0 0,0-1 0 0 0,-2 1 0 0 0,1-1-34 0 0,-1 0 1 0 0,0-1 0 0 0,0 1-1 0 0,1 0 1 0 0,-1-1-1 0 0,1 1 1 0 0,-1-1 0 0 0,1 0-1 0 0,0 0 1 0 0,-1 0 0 0 0,1 0-1 0 0,0 0 1 0 0,0-1-1 0 0,-1-2 1 0 0,-1-2-92 0 0,1-1-1 0 0,1 1 1 0 0,-1-1-1 0 0,1 0 1 0 0,1 0-1 0 0,0 0 1 0 0,0 0-1 0 0,0 0 1 0 0,1-1-1 0 0,0 1 1 0 0,0 0-1 0 0,1 0 1 0 0,1 0 0 0 0,-1 0-1 0 0,1 0 1 0 0,0 0-1 0 0,1 0 1 0 0,3-7-1 0 0,4-8 14 0 0,1 0 0 0 0,1 1 0 0 0,1 0 0 0 0,25-31 0 0 0,-34 47 98 0 0,1 0-1 0 0,-1-1 0 0 0,2 1 0 0 0,-1 1 0 0 0,1-1 0 0 0,0 1 0 0 0,0 0 0 0 0,0 0 1 0 0,1 1-1 0 0,7-4 0 0 0,-12 7 106 0 0,-2 1-93 0 0,0 0 0 0 0,1 1 0 0 0,-1-1 0 0 0,0 0 0 0 0,0 1 0 0 0,0-1-1 0 0,0 0 1 0 0,0 1 0 0 0,0-1 0 0 0,0 0 0 0 0,0 1 0 0 0,0-1 0 0 0,0 0 0 0 0,0 1 0 0 0,0-1 0 0 0,0 0 0 0 0,0 1 0 0 0,0-1 0 0 0,0 0 0 0 0,0 1 0 0 0,0-1 0 0 0,0 0 0 0 0,0 1 0 0 0,0-1 0 0 0,-1 0 0 0 0,1 0 0 0 0,0 1-1 0 0,-16 14 22 0 0,0-2 0 0 0,-1 1 0 0 0,-35 19-1 0 0,-21 7-5314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22.851"/>
    </inkml:context>
    <inkml:brush xml:id="br0">
      <inkml:brushProperty name="width" value="0.08571" units="cm"/>
      <inkml:brushProperty name="height" value="0.08571" units="cm"/>
      <inkml:brushProperty name="color" value="#E71224"/>
    </inkml:brush>
  </inkml:definitions>
  <inkml:trace contextRef="#ctx0" brushRef="#br0">1 66 10591,'13'24'1439,"-2"-2"-1079,-8-11-90,0 1 0,-1 2-1,1-1-89,0 2 90,0-1-90,0 0-90,0-1 90,0 0-90,-1-2 90,0 0 180,1 2 359,0 0 630,-1 1-1259,-1-14 0,-1-8-90,-1-9 0,1-3 0,2 1 0,1-1 0,1-3 0,2 0 0,1-2 0,1 2 0,1 1 0,1 2-90,0 2 90,1 2-90,0 2 90,1 3-90,-1 4 90,0 2 0,1 3 0,0 3-89,-1 2 89,2 3 0,-1 3 0,1 2 0,-2 3 89,0 1-89,-2 1 0,-1 1 0,-2 0 90,-2-1-90,-1 1 90,-1 0-90,-2-1 0,-1 0 90,-2-1-90,-1 0 90,-2 0-90,-1-1 90,-2-2-90,-1 0 0,0-1-90,-2-2-90,0-1 0,-1-1-179,1-2-181,-1 0-180,2-3 1,-1 0-181,1-3 1,0 0-181,1-2-719,0-1 1799,-3-5 0,7 5 0,-2-2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23.146"/>
    </inkml:context>
    <inkml:brush xml:id="br0">
      <inkml:brushProperty name="width" value="0.08571" units="cm"/>
      <inkml:brushProperty name="height" value="0.08571" units="cm"/>
      <inkml:brushProperty name="color" value="#E71224"/>
    </inkml:brush>
  </inkml:definitions>
  <inkml:trace contextRef="#ctx0" brushRef="#br0">0 2 9242,'21'-1'1979,"-1"2"-1710,-9 4-89,-2 3 90,-4 0-180,0 0 90,-2 1 0,-1 7-90,-2-4-90,0 5 90,-2-5 90,0-1-90,-1 0 0,0 0 0,0 0 89,0 0 91,0 2 180,-1-1 90,1 2-270,2-1-180,3-4-1,5 0-448,4-4-631,1-1-719,2-2-989,-1-3 2698,0-1 0,-6 0 0,-2-1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23.307"/>
    </inkml:context>
    <inkml:brush xml:id="br0">
      <inkml:brushProperty name="width" value="0.08571" units="cm"/>
      <inkml:brushProperty name="height" value="0.08571" units="cm"/>
      <inkml:brushProperty name="color" value="#E71224"/>
    </inkml:brush>
  </inkml:definitions>
  <inkml:trace contextRef="#ctx0" brushRef="#br0">1 0 9422,'7'22'2698,"-1"-5"-2248,-3-2 0,-2-3-91,0 0 1,1 1-90,-2 0 0,1 0-90,-1 1-90,0 1 0,0-1 0,-1 1-270,0 1 0,-1-1-180,1-1-270,-1-1-89,0-1-1260,0 0-1349,0 2 3328,-1-2 0,2-3 0,0-4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23.533"/>
    </inkml:context>
    <inkml:brush xml:id="br0">
      <inkml:brushProperty name="width" value="0.08571" units="cm"/>
      <inkml:brushProperty name="height" value="0.08571" units="cm"/>
      <inkml:brushProperty name="color" value="#E71224"/>
    </inkml:brush>
  </inkml:definitions>
  <inkml:trace contextRef="#ctx0" brushRef="#br0">96 0 8792,'-17'11'1619,"1"-1"-1169,6-4-90,0 0-1,0 1 1,2-1-3482,1 1 3302,0 1 270,1 0-1,2 5 91,18 18-450,-7-12-90,15 12 0,-11-23 3212,-1-1-3572,-1-1-899,0-1-1529,1 1 2788,-1 0 0,-2-2 0,-3-1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31.194"/>
    </inkml:context>
    <inkml:brush xml:id="br0">
      <inkml:brushProperty name="width" value="0.08571" units="cm"/>
      <inkml:brushProperty name="height" value="0.08571" units="cm"/>
    </inkml:brush>
  </inkml:definitions>
  <inkml:trace contextRef="#ctx0" brushRef="#br0">20 1 7713,'-6'45'2428,"2"-16"-1079,-2 23-989,5-30-90,-1 13 0,2-17 90,1 6-180,-1-7-90,1 4 179,0-8 271,-1 3 360,1-1 1168,0 1-1978,-3-14-90,1-4 0,-2-13 90,3 0-90,1-3 0,2-4 0,0-1 0,2-1-90,1-2 90,1 0 0,2 1 0,0 2-90,1 2 90,0 3-90,1 0 90,1 3 0,0 4-89,0 1 89,-1 4-90,2 3 90,-1 3 0,1 2-90,0 3 90,1 3 0,-1 3 0,1 3 0,-2 3 90,0 1-90,-2 1 0,0 2 90,-2 0-90,0 1 0,-2 0 0,-1-1 89,-1-1-89,-2-1 90,-1-1 0,-2 0 0,-1-2-90,-1 0 90,-2-1-90,-1-1 90,-1-2-90,-1 0 90,-1-3-90,0 0 0,-2-3 90,1-1-720,-5 0-269,-6-6 359,3 1-179,-1-5-3419,6-2 4138,4-2 0,1 2 0,4 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31.451"/>
    </inkml:context>
    <inkml:brush xml:id="br0">
      <inkml:brushProperty name="width" value="0.08571" units="cm"/>
      <inkml:brushProperty name="height" value="0.08571" units="cm"/>
    </inkml:brush>
  </inkml:definitions>
  <inkml:trace contextRef="#ctx0" brushRef="#br0">92 1 10231,'-14'11'1259,"1"-1"-1079,4-4 90,1 0-90,-1 1 90,1 0-90,1 2 90,0 1 0,0 1-91,3 1 1,0 0 0,3 0 0,1 1 0,2 1-90,1 0 0,3 1 0,1-1 0,2 1 0,1-2 0,3 1-90,0-1 90,2-2-180,-1-1-90,0-2-90,0-2-360,-1 0-1079,-2-3-2698,4 0 4407,-3-3 0,-2 1 0,-4-2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36.543"/>
    </inkml:context>
    <inkml:brush xml:id="br0">
      <inkml:brushProperty name="width" value="0.08571" units="cm"/>
      <inkml:brushProperty name="height" value="0.08571" units="cm"/>
    </inkml:brush>
  </inkml:definitions>
  <inkml:trace contextRef="#ctx0" brushRef="#br0">25 0 8432,'-9'17'720,"1"-2"-540,5 4 90,0-6 179,2 5-89,1-4-90,2-3 0,3 1-180,5-2 0,0-3-90,3-1 90,-1-2-90,2 0 90,3 0-90,2 1 0,3-1 0,2 0 89,3 0-89,3 0 0,3 0 0,5 1 0,2 0 90,3 0-90,22 2 0,-14-1 0,16 1 0,-20-2 0,0 0 0,1 0-394,-1-1 394,0 0 90,-2 0-90,0 0 0,-5-1 0,-2 1 0,-3-1 0,-1-1 0,-3 0 0,-2 1 0,10-2 0,-11 1 0,8 0 394,-12-2-394,-2 0 0,0 0 0,-1 0 0,2 0 0,-1 0 0,1-1 0,0 1 0,-1-1 0,9 0 0,-7 1 0,5-1 0,-9 1 0,0 0 0,7 0 0,-8-1 0,6 1 0,-9 0 90,-1-1 0,-1 1 90,0-1 0,0 0 0,-1 0 0,0 1 0,-1-1 0,0 0 0,0-1 179,-2 1 181,5-1 0,-1-1-91,3-1-89,-3-1 0,-2-1-90,-1-1-90,-2-3 0,-2-3-90,-3-2 90,-1-3-90,-2-1-1,-1-1 1,-2 0-90,-1 0-359,0 3-901,-1 2-2158,1 3-989,-6 7 4407,2 6 0,-1 2 0,4 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1.493"/>
    </inkml:context>
    <inkml:brush xml:id="br0">
      <inkml:brushProperty name="width" value="0.08571" units="cm"/>
      <inkml:brushProperty name="height" value="0.08571" units="cm"/>
    </inkml:brush>
  </inkml:definitions>
  <inkml:trace contextRef="#ctx0" brushRef="#br0">13 27 8792,'-2'-20'2339,"-1"14"-2249,1 20-90,-1 4 90,1 9-1,2-13 1,0 1-90,0-1 180,0 1-90,1 0 90,0-1-180,0 0 180,-1-1-180,2 0 90,-1 0 0,0 2 90,1 0 450,0 2 179,-1-3 1,0-1-810,-1-13 0,2-5-90,-2-10 90,1-1 0,1 2 0,-1 0 0,1 0 0,0 1 0,-1 0-90,1-2 90,1 0-90,-1-1-90,1 3 180,3 5-90,1 5 180,6 7-90,0 2 90,-1 0-90,1-1-90,-2-2 90,0 0 0,0-1-90,0 0-3392,1-2 3392,-1 0 0,1-1 0,0-1 0,1-1 0,-1-2-90,0-1 90,1-1 3392,-2-2-3392,0-1 1,0 0 89,-1-1 89,-1 0 1,-1 1 90,0 1 0,-2 0-90,1-1-90,0 2 0,3 2 0,-4 7 0,1 9 0,-5 3 90,0 2-90,-1-2 0,0 2 0,0 1 90,0 1-180,0 1 180,1-1-90,-2 1 90,2 0-90,-1 0 90,0 0-90,0-1 90,0 8-180,0-7-90,0 4-90,-1-8-359,1-1-991,0 0-2427,0 3 4047,2-3 0,-1-2 0,1-5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1.683"/>
    </inkml:context>
    <inkml:brush xml:id="br0">
      <inkml:brushProperty name="width" value="0.08571" units="cm"/>
      <inkml:brushProperty name="height" value="0.08571" units="cm"/>
    </inkml:brush>
  </inkml:definitions>
  <inkml:trace contextRef="#ctx0" brushRef="#br0">0 1 14819,'18'4'809,"-7"-2"1,-6-1-1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2.386"/>
    </inkml:context>
    <inkml:brush xml:id="br0">
      <inkml:brushProperty name="width" value="0.08571" units="cm"/>
      <inkml:brushProperty name="height" value="0.08571" units="cm"/>
    </inkml:brush>
  </inkml:definitions>
  <inkml:trace contextRef="#ctx0" brushRef="#br0">1 1 10141,'9'22'720,"-1"0"-450,-6-9-90,-1 2 89,1 2-89,0 0-4251,-1 1 4251,1 0 1129,0 8-1129,-1-6 0,1 6 179,-1-2-179,0-6-90,0 3 3482,-1-7-3392,0 3 270,0-1 629,0 2 91,0-1-991,-4-12-179,1-8 0,-1-10 0,1-7-90,2 2 1,1-3-1,0-1 90,2-2-90,1-1 0,1 2 90,2-1-90,0 2 0,2 2 90,0 1-90,1 1 90,2 3-90,0 3 90,0 2-90,1 4 90,-1 1 0,1 3-90,1 2 90,-1 3 0,2 3-90,0 3 90,6 10 0,-6-3 0,5 8 0,-8-5 0,0 1 0,-2 0 0,2 10 0,-4-8 90,1 15 90,-5-11-180,-1 0 90,-2-4-90,-2-8 90,0 0-90,-2-1 90,0-1-90,-1-1 90,-1-1-90,0-2 90,0 0-90,0-1 0,-2-1 90,1-1-450,-5 0-270,1-1-359,-3 0-540,1-4-540,1-1-1529,2-4 3598,3-4 0,3 4 0,3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3.908"/>
    </inkml:context>
    <inkml:brush xml:id="br0">
      <inkml:brushProperty name="width" value="0.1" units="cm"/>
      <inkml:brushProperty name="height" value="0.1" units="cm"/>
    </inkml:brush>
  </inkml:definitions>
  <inkml:trace contextRef="#ctx0" brushRef="#br0">0 98 852 0 0,'9'5'2584'0'0,"-5"0"-2116"0"0,-1-1 0 0 0,0 1 1 0 0,0 0-1 0 0,0 0 0 0 0,-1 0 1 0 0,0 0-1 0 0,0 1 0 0 0,0-1 0 0 0,1 11 1 0 0,-1-7-86 0 0,1-1 0 0 0,-1 0 0 0 0,8 15 0 0 0,-6-17-278 0 0,-1-1 0 0 0,1 1-1 0 0,0-1 1 0 0,0 0 0 0 0,1 0 0 0 0,-1 0 0 0 0,1-1 0 0 0,0 1-1 0 0,0-1 1 0 0,12 6 0 0 0,-14-8-127 0 0,1-1-1 0 0,-1 0 1 0 0,1 1-1 0 0,-1-1 1 0 0,1-1-1 0 0,0 1 1 0 0,-1 0-1 0 0,1-1 1 0 0,0 0-1 0 0,0 0 1 0 0,-1 0-1 0 0,1 0 1 0 0,0-1 0 0 0,0 1-1 0 0,-1-1 1 0 0,1 0-1 0 0,0 0 1 0 0,-1 0-1 0 0,1-1 1 0 0,4-2-1 0 0,-1 0-170 0 0,0-1 0 0 0,0-1 0 0 0,0 1 0 0 0,0-1 0 0 0,-1-1 0 0 0,0 1 0 0 0,-1-1 0 0 0,1 0 0 0 0,-1 0 0 0 0,5-11 0 0 0,23-27 784 0 0,-26 52 111 0 0,-5-4-617 0 0,-1 0 0 0 0,1-1 1 0 0,-1 1-1 0 0,1 0 1 0 0,0-1-1 0 0,0 0 1 0 0,0 1-1 0 0,0-1 0 0 0,1 0 1 0 0,-1 0-1 0 0,1 0 1 0 0,-1-1-1 0 0,1 1 1 0 0,-1-1-1 0 0,1 1 0 0 0,0-1 1 0 0,0 0-1 0 0,0 0 1 0 0,5 1-1 0 0,-4-1-77 0 0,0-1 0 0 0,0-1 0 0 0,-1 1 0 0 0,1 0 0 0 0,0-1 1 0 0,0 0-1 0 0,0 0 0 0 0,0 0 0 0 0,-1 0 0 0 0,1-1 0 0 0,0 0 0 0 0,-1 1 0 0 0,1-1 0 0 0,-1 0 0 0 0,6-5 0 0 0,14-12 239 0 0,-1-1 0 0 0,0-1 0 0 0,-2-1 0 0 0,0-1 0 0 0,22-35 0 0 0,-42 58-235 0 0,0-1 1 0 0,1 1-1 0 0,-1-1 1 0 0,0 0 0 0 0,1 1-1 0 0,-1-1 1 0 0,1 1 0 0 0,-1-1-1 0 0,0 1 1 0 0,1-1 0 0 0,-1 1-1 0 0,1 0 1 0 0,-1-1 0 0 0,1 1-1 0 0,-1-1 1 0 0,1 1 0 0 0,0 0-1 0 0,-1-1 1 0 0,1 1-1 0 0,-1 0 1 0 0,1 0 0 0 0,0 0-1 0 0,-1 0 1 0 0,1-1 0 0 0,0 1-1 0 0,-1 0 1 0 0,2 0 0 0 0,-1 1-7 0 0,-1-1 1 0 0,1 1-1 0 0,0-1 0 0 0,-1 1 1 0 0,1-1-1 0 0,0 1 1 0 0,-1 0-1 0 0,1-1 1 0 0,-1 1-1 0 0,1 0 0 0 0,-1 0 1 0 0,1-1-1 0 0,-1 1 1 0 0,1 0-1 0 0,-1 0 1 0 0,1 1-1 0 0,7 37 15 0 0,-7-25-293 0 0,0 1 1 0 0,-1 0 0 0 0,-1 0 0 0 0,0-1 0 0 0,-6 26 0 0 0,5-29-1003 0 0,-1 0 0 0 0,-1-1-1 0 0,0 0 1 0 0,-10 18-1 0 0,8-17-1627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2.671"/>
    </inkml:context>
    <inkml:brush xml:id="br0">
      <inkml:brushProperty name="width" value="0.08571" units="cm"/>
      <inkml:brushProperty name="height" value="0.08571" units="cm"/>
    </inkml:brush>
  </inkml:definitions>
  <inkml:trace contextRef="#ctx0" brushRef="#br0">1 11 8252,'16'-7'1350,"-1"4"-1171,-4 8-89,-3 6-4251,-2 1 4251,-3 3 769,-2-3-589,-2 7-90,0-4 90,-2 5 0,0-5 0,0-2 3391,0 0-3391,0-1 180,1-1-90,-2 3 0,1-1 89,-1 3 91,2-3-270,3-1-270,4-4-540,6 0-719,4-5 449,5-2-1079,-4-1-539,1-2 2428,-4-1 0,2-1 0,2-2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3.020"/>
    </inkml:context>
    <inkml:brush xml:id="br0">
      <inkml:brushProperty name="width" value="0.08571" units="cm"/>
      <inkml:brushProperty name="height" value="0.08571" units="cm"/>
    </inkml:brush>
  </inkml:definitions>
  <inkml:trace contextRef="#ctx0" brushRef="#br0">35 1 9781,'-6'19'810,"1"-3"-540,0-7-180,1 1 180,0 0-180,0 1 89,1 1 1,1-1 0,1 7 0,0-5-180,2 5 90,0-6 0,1-1 180,1-1 0,1 3 0,1-3-91,4 0-179,0-6 450,2-5 360,0-3-91,0-2-89,-2 0-450,1 1-90,-1 0-90,-1 7 90,-1 2-90,-3 7-180,-2 1-540,-1 3-359,0 1-450,0 1-1350,0-1 2879,-1 0 0,0-7 0,1-3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3.412"/>
    </inkml:context>
    <inkml:brush xml:id="br0">
      <inkml:brushProperty name="width" value="0.08571" units="cm"/>
      <inkml:brushProperty name="height" value="0.08571" units="cm"/>
    </inkml:brush>
  </inkml:definitions>
  <inkml:trace contextRef="#ctx0" brushRef="#br0">145 1 11490,'-18'13'1260,"0"1"-900,6-2-91,0 2 1,-1 3-90,0-1 90,1 3 0,2 0-180,0 1 90,1 2 0,2 0-91,1 1 91,3 1-90,1-1 0,3 1 0,2 0 0,2 0 0,7 11 0,-2-10 0,6 8 0,-4-14-180,1-2-180,0-1-90,0-2-269,0-3-271,-1-1-179,0-2-4048,-1-3 5127,3 0 0,-8-3 0,2-1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4.224"/>
    </inkml:context>
    <inkml:brush xml:id="br0">
      <inkml:brushProperty name="width" value="0.08571" units="cm"/>
      <inkml:brushProperty name="height" value="0.08571" units="cm"/>
    </inkml:brush>
  </inkml:definitions>
  <inkml:trace contextRef="#ctx0" brushRef="#br0">30 0 12300,'1'29'630,"0"-2"-361,-1-11-89,0 2 0,0 2-4161,-1-1 4250,1 2 771,0 0-860,0-1 0,-1 1 0,1-2-1,0 0-89,-1-1 3392,1-2-3212,0-1 360,-1 3 449,1-2 450,-1 3-899,-1-5-450,-2-9-180,0-8-90,-2-8 0,2-6-90,1 0 90,1-3-90,1-3 90,1-2 0,0-1 0,3 0 0,0 0 0,1 2 1,1 0 89,2 1-90,0 2 0,1 2-90,5-4 90,-2 8-90,5 0 90,-5 8 0,1 3 0,0 3 0,1 2 0,0 3 90,1 4-90,0 2 0,5 11 90,-5-3-90,3 8 90,-8-6 0,-1 1 0,-1 0 90,-2 0-90,-3 0 0,0-1 90,-3-1-90,-1-1 90,-1 0-90,-2 0 90,-1-1-90,-2-1 0,0-2 90,-1-1-90,-1-2 90,1 0-90,-1-2 90,-1-1-180,1-2-90,0-2-629,0 0-181,-5-2-449,-1-2 629,-4-3-269,6-1-990,3-1-719,4-2 2788,2 0 0,2 3 0,1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4.538"/>
    </inkml:context>
    <inkml:brush xml:id="br0">
      <inkml:brushProperty name="width" value="0.08571" units="cm"/>
      <inkml:brushProperty name="height" value="0.08571" units="cm"/>
    </inkml:brush>
  </inkml:definitions>
  <inkml:trace contextRef="#ctx0" brushRef="#br0">0 1 7982,'24'2'1350,"-6"1"-1080,-8 3-91,-3 2 1,-2 0 0,0 1 0,-2 2 90,-1 1 0,-1 0 90,-1 1-181,0 1 181,-2-1-90,0 1 90,-2 0-180,1 0 90,-2-2-180,1 0 359,-1 3 181,1-4 180,-1 4 89,1-4 270,0 0-899,4 0-90,5-5-90,8-1-90,0-4 90,2-1-180,-3 0-90,0-1-180,1 1-719,5-1-540,-5 0-720,8 0-2158,-7 0 4497,4 0 0,-9 1 0,-3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4.855"/>
    </inkml:context>
    <inkml:brush xml:id="br0">
      <inkml:brushProperty name="width" value="0.08571" units="cm"/>
      <inkml:brushProperty name="height" value="0.08571" units="cm"/>
    </inkml:brush>
  </inkml:definitions>
  <inkml:trace contextRef="#ctx0" brushRef="#br0">45 0 10951,'2'30'2069,"-1"-6"-1710,-2-3-89,0-4 180,0 10-90,-2 4-180,0 0-90,1 0 0,-1-9-1,0-1 1,-1-1-180,1-1-179,-1-2-1,1 0-180,0-1 0,-1-2-539,1-1 989,0 0 0,1-6 0,0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5.111"/>
    </inkml:context>
    <inkml:brush xml:id="br0">
      <inkml:brushProperty name="width" value="0.08571" units="cm"/>
      <inkml:brushProperty name="height" value="0.08571" units="cm"/>
    </inkml:brush>
  </inkml:definitions>
  <inkml:trace contextRef="#ctx0" brushRef="#br0">147 1 8972,'-17'12'1259,"1"-1"-899,8-5-90,-1 0 90,-1 0-91,0 1 1,1-1-90,0 1 90,0-2-180,2 2 180,-1-2 90,1 1-91,-2 3 181,2 0 90,-1 4 0,5-1-181,4-1-89,5 2-180,0-4 90,3 0-90,-1-3 0,1-1 0,1 1-180,2-1 0,-1 0-270,1-1-90,0 0-359,-1-1-450,0 1-990,0-3 2249,0 1 0,6-3 0,2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5.268"/>
    </inkml:context>
    <inkml:brush xml:id="br0">
      <inkml:brushProperty name="width" value="0.08571" units="cm"/>
      <inkml:brushProperty name="height" value="0.08571" units="cm"/>
    </inkml:brush>
  </inkml:definitions>
  <inkml:trace contextRef="#ctx0" brushRef="#br0">0 0 10231,'23'5'1439,"-1"0"-1169,-8-3 0,3 1-90,0-1-90,3 1-270,0 0-270,1 0-359,-1-1-900,-2 0-270,0-1 1979,-1-1 0,-8 0 0,-3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5.483"/>
    </inkml:context>
    <inkml:brush xml:id="br0">
      <inkml:brushProperty name="width" value="0.08571" units="cm"/>
      <inkml:brushProperty name="height" value="0.08571" units="cm"/>
    </inkml:brush>
  </inkml:definitions>
  <inkml:trace contextRef="#ctx0" brushRef="#br0">26 0 12120,'-13'9'2339,"3"1"-1979,9 5-181,0 5 1,1-3-90,0 1 0,0-5 0,0 1 0,0 1 0,0-1-90,1 1-180,-1 0-90,0-1-179,-1 1-721,1 5-5036,0 6 6206,0-2 0,0-7 0,0-9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5.729"/>
    </inkml:context>
    <inkml:brush xml:id="br0">
      <inkml:brushProperty name="width" value="0.08571" units="cm"/>
      <inkml:brushProperty name="height" value="0.08571" units="cm"/>
    </inkml:brush>
  </inkml:definitions>
  <inkml:trace contextRef="#ctx0" brushRef="#br0">1 1 11490,'12'14'1709,"-2"-3"-1439,-6 7-90,-1-5 0,0 5 0,-1-4-90,0 0 0,1 2 90,-1 6-90,0-6-90,0 5-90,-1-7-270,0-1-360,-2 4-539,0-1 1259,0 1 0,0-7 0,0-5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4.303"/>
    </inkml:context>
    <inkml:brush xml:id="br0">
      <inkml:brushProperty name="width" value="0.1" units="cm"/>
      <inkml:brushProperty name="height" value="0.1" units="cm"/>
    </inkml:brush>
  </inkml:definitions>
  <inkml:trace contextRef="#ctx0" brushRef="#br0">0 145 968 0 0,'16'-14'1032'0'0,"1"-2"-232"0"0,0 1-176 0 0,3 1-104 0 0,1 1-116 0 0,0 0-100 0 0,1 1-112 0 0,-1 2-100 0 0,0 0-132 0 0,-3 4-188 0 0,3-1-172 0 0,-3 1-292 0 0,1 2-428 0 0,-1-1 1068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6.032"/>
    </inkml:context>
    <inkml:brush xml:id="br0">
      <inkml:brushProperty name="width" value="0.08571" units="cm"/>
      <inkml:brushProperty name="height" value="0.08571" units="cm"/>
    </inkml:brush>
  </inkml:definitions>
  <inkml:trace contextRef="#ctx0" brushRef="#br0">1 66 12840,'14'11'629,"0"1"-449,-7-1 0,0 0 90,1 1-90,1 0 0,0 0-90,0-1 180,4 4-91,-4-4 181,2 2 630,-4-6 179,2 1 360,-1-1-899,5-2-450,-3-6 90,1-3-1,-3-4 1,-3 0 0,0-1-90,0-1 90,0-2 0,0 0-180,0-1 89,-1 1-89,-1 0-90,0 0 90,0 1-90,0 0 0,-1 0-449,1-3-721,0 0-988,-1-1-2970,1 2 5128,-3 2 0,1 5 0,-2 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6.235"/>
    </inkml:context>
    <inkml:brush xml:id="br0">
      <inkml:brushProperty name="width" value="0.08571" units="cm"/>
      <inkml:brushProperty name="height" value="0.08571" units="cm"/>
    </inkml:brush>
  </inkml:definitions>
  <inkml:trace contextRef="#ctx0" brushRef="#br0">196 1 8972,'4'18'2339,"0"-1"-1800,-3-2 91,0 1-180,0 3-91,-1 0 1,0 2-90,-1 2 0,0 0-90,0 1 0,-1 1-90,-1 0 90,0 0-180,-1 0-90,-2 0-90,-2 1-180,-2-1-270,-2-1-269,-3-1-2070,-11 6 631,2-10 2338,-9 4 0,5-12 0,-1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7.451"/>
    </inkml:context>
    <inkml:brush xml:id="br0">
      <inkml:brushProperty name="width" value="0.08571" units="cm"/>
      <inkml:brushProperty name="height" value="0.08571" units="cm"/>
    </inkml:brush>
  </inkml:definitions>
  <inkml:trace contextRef="#ctx0" brushRef="#br0">29 0 11131,'-16'10'3508,"4"1"-3239,13-6 1,4 0-90,9-1 0,4-1 90,17 1-180,-5 1-90,11 1 90,-12-2-90,-2 0 0,-2 0 90,-2 0-90,-3-1 0,-1 0-180,-4-1 0,-1 0-719,-2 0 899,2 0 0,-8-2 0,2 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8.065"/>
    </inkml:context>
    <inkml:brush xml:id="br0">
      <inkml:brushProperty name="width" value="0.08571" units="cm"/>
      <inkml:brushProperty name="height" value="0.08571" units="cm"/>
    </inkml:brush>
  </inkml:definitions>
  <inkml:trace contextRef="#ctx0" brushRef="#br0">0 1 11490,'9'19'990,"-2"0"-720,-6-3-90,0 3 0,-1 1-1,1 3 1,-1 1-90,1 1 0,0 1 180,1 22-270,0-18 0,1 16-180,-2-25-180,1-2-89,-1-2 89,0-1-989,1-3 1349,-2 2 0,1-8 0,-1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8.418"/>
    </inkml:context>
    <inkml:brush xml:id="br0">
      <inkml:brushProperty name="width" value="0.08571" units="cm"/>
      <inkml:brushProperty name="height" value="0.08571" units="cm"/>
    </inkml:brush>
  </inkml:definitions>
  <inkml:trace contextRef="#ctx0" brushRef="#br0">0 33 9062,'0'-17'3688,"2"11"-3508,7 21-90,-1 0 0,6 14-1,-5-13 1,1 0 0,1 0-90,1 0 90,-1-1-90,1-1 90,-1-1 0,0-2 0,-2-1 0,0-2 90,0-1 0,-1-1 0,5-3-180,0-4 0,2-3 90,-2-5-90,-2-2 90,0-3 0,0-2 269,-1-2 1,0-1 90,-1 1 0,-1 0 89,0 1-179,-2 2 0,0 2-90,-1 2 0,0 0-90,0-1-90,0 3-1,2 5-89,-2 9 0,0 5 0,-1 5 0,0-1 90,0 2-90,1 2-179,0 0-91,0 2-180,1 1-90,-1-1-89,1-1-3393,-1 0 3122,-1-2-89,0-1-90,0 0 1079,1 3 0,-3-10 0,0 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8.854"/>
    </inkml:context>
    <inkml:brush xml:id="br0">
      <inkml:brushProperty name="width" value="0.08571" units="cm"/>
      <inkml:brushProperty name="height" value="0.08571" units="cm"/>
    </inkml:brush>
  </inkml:definitions>
  <inkml:trace contextRef="#ctx0" brushRef="#br0">0 7 11400,'16'-6'1350,"-3"6"-1080,-8 10-91,-2 3 91,0-2-90,0 2-90,0 1 90,1 0-90,0 2 0,0-1 0,1 1 0,-1-1 0,1 0-90,0 1 90,0-2-90,1 0 90,0-1-90,0-1 90,-1-1-90,1 0 90,0-3 89,0 0 1,3 0-90,1-3 0,4-4-90,-2-2 0,2-5 0,-4-1 0,1-2 0,0-2 0,0-2 0,0-1 90,0 0 0,-1 0-90,-1 1 90,-1 1-90,0 0 90,-2 2-90,0 0 0,1-1 0,-1 1-90,3 1 180,-2 6-360,-1 6-359,1 7 269,-1 3-90,-2-1-180,1 2-179,-2-4-181,1 0-809,-1-1 1799,1 1 0,-2-5 0,0-1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9.043"/>
    </inkml:context>
    <inkml:brush xml:id="br0">
      <inkml:brushProperty name="width" value="0.08571" units="cm"/>
      <inkml:brushProperty name="height" value="0.08571" units="cm"/>
    </inkml:brush>
  </inkml:definitions>
  <inkml:trace contextRef="#ctx0" brushRef="#br0">24 0 9332,'-17'8'4587,"11"-2"-4317,8-3-270,12-1 90,3-2-360,5 0-450,3 0-179,2 0-1260,1 0-719,3-1 2878,-3 0 0,5-1 0,-3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5:49.217"/>
    </inkml:context>
    <inkml:brush xml:id="br0">
      <inkml:brushProperty name="width" value="0.08571" units="cm"/>
      <inkml:brushProperty name="height" value="0.08571" units="cm"/>
    </inkml:brush>
  </inkml:definitions>
  <inkml:trace contextRef="#ctx0" brushRef="#br0">0 1 10411,'25'0'630,"-1"1"-900,-8-1-270,2 0-899,1 0 0,1 0 1439,0 0 0,5-1 0,0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1.101"/>
    </inkml:context>
    <inkml:brush xml:id="br0">
      <inkml:brushProperty name="width" value="0.08571" units="cm"/>
      <inkml:brushProperty name="height" value="0.08571" units="cm"/>
    </inkml:brush>
  </inkml:definitions>
  <inkml:trace contextRef="#ctx0" brushRef="#br0">14 1 9062,'2'23'1709,"-1"-2"-6650,0 2 5121,0-5 1589,1 9-1050,1 10-629,-1-12 950,1 12-950,-2-19-1,0 1 1,0-2 3302,0-1-3302,-1-1 270,0 4 0,0-2 90,-2 1-270,-4-7-180,0-9 0,-2-5 90,3-6-90,1-1 89,3-3-89,1-3 0,2-4-89,3-3 89,2-3 0,5-4-90,2 1 90,4-1-90,1 3 90,1 3 0,0 3 0,-1 4-90,-1 3 90,-1 4 0,0 2 0,-2 4-90,-1 3 90,0 3 0,-1 2 0,-1 4 0,0 2 0,-2 3 0,-1 2-90,-1 3 180,-2 1-90,-1 9 360,-3 4-271,-1 0 1,-4-1 0,-2-10 0,-1 0-90,-2-2 90,-2-1 0,-2-2-90,-1 0 90,-1-3-90,0-1 0,-1-2 90,1-2-90,0-3 90,1-1-90,0-2 0,2-2-180,-1-1-539,-3-5 89,4-1 0,-2-4-179,6 0-91,0-1-179,3-2-450,1-1-270,2-2 1799,1-1 0,3-5 0,1-2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1.685"/>
    </inkml:context>
    <inkml:brush xml:id="br0">
      <inkml:brushProperty name="width" value="0.08571" units="cm"/>
      <inkml:brushProperty name="height" value="0.08571" units="cm"/>
    </inkml:brush>
  </inkml:definitions>
  <inkml:trace contextRef="#ctx0" brushRef="#br0">83 1 7083,'7'19'1799,"-3"-3"-1439,-9-2 0,-2-3-1,-1 1 1,-2 0-4342,1 1 4252,-1-1 640,1 0-640,0-1-180,1 0 90,1 0 0,0-2 989,3 13-809,13-6-270,-1 5 3327,12-11-3417,-4-6 194,0-1-104,0 0-90,1-1 90,0 0-90,-1-2 0,-1 1 0,-2-1-180,0-1-90,0 0-89,-2-1-1,0 0-630,3-3 451,-3 1 89,2-2-90,-5 2 91,1-1 89,-1 0 0,0 0 90,0-1 0,1 1 90,-1-1 90,1 1 0,-1-1 1,1 1 178,-1-1 91,1 0 90,-1 1 180,0 0-270,1-2 1169,0 1-989,-2 6-180,-6 6 90,-4 5-90,-2 2 89,1-3 1,2 1 0,0 1 0,1 1 0,2 5 90,5 8-270,0-5-1,4 2-89,-4-13 90,1-1-90,0-1 90,1-2-90,0-1 90,2-2 0,4-1 0,4-3-90,-1-2 0,1-2 0,-6 0 0,1 0 0,-2 1 0,0-1 0,-1 2 0,3-2 0,-2 2 0,4 0 0,-3 4 90,0 5-180,-2 2-90,-2 6-179,-1 2-91,-3-1-90,0 0-180,-2-4-359,0 0-360,0 1-90,0 0 1529,0-1 0,-1-4 0,0-2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4.710"/>
    </inkml:context>
    <inkml:brush xml:id="br0">
      <inkml:brushProperty name="width" value="0.1" units="cm"/>
      <inkml:brushProperty name="height" value="0.1" units="cm"/>
    </inkml:brush>
  </inkml:definitions>
  <inkml:trace contextRef="#ctx0" brushRef="#br0">118 43 1040 0 0,'-18'-3'2183'0'0,"-7"0"3243"0"0,-49-15-1 0 0,92 10-4540 0 0,20 3-1656 0 0,1 1 0 0 0,57 3 0 0 0,20 8-6160 0 0,-95-5 3620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2.092"/>
    </inkml:context>
    <inkml:brush xml:id="br0">
      <inkml:brushProperty name="width" value="0.08571" units="cm"/>
      <inkml:brushProperty name="height" value="0.08571" units="cm"/>
    </inkml:brush>
  </inkml:definitions>
  <inkml:trace contextRef="#ctx0" brushRef="#br0">0 5 10231,'23'-3'630,"-1"2"-450,-5 2-90,3 0 90,1 2-180,3-1-90,0 0-450,7 1-2788,5 0 3328,-4-2 0,-9 0 0,-14-1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2.481"/>
    </inkml:context>
    <inkml:brush xml:id="br0">
      <inkml:brushProperty name="width" value="0.08571" units="cm"/>
      <inkml:brushProperty name="height" value="0.08571" units="cm"/>
    </inkml:brush>
  </inkml:definitions>
  <inkml:trace contextRef="#ctx0" brushRef="#br0">319 0 9781,'-5'21'1799,"-1"-2"-1349,-3-5-90,0 0-90,-2 3 0,-2 0 89,-8 11-89,-4 4-180,0-1 90,-5 9-90,11-18 0,-5 7-270,9-10 90,1-2-90,1-2-449,-4 4 269,5-5-180,-2 1-1079,6-8-1439,-2-1 3058,2-5 0,1 1 0,3-4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2.669"/>
    </inkml:context>
    <inkml:brush xml:id="br0">
      <inkml:brushProperty name="width" value="0.08571" units="cm"/>
      <inkml:brushProperty name="height" value="0.08571" units="cm"/>
    </inkml:brush>
  </inkml:definitions>
  <inkml:trace contextRef="#ctx0" brushRef="#br0">0 46 9602,'4'-22'2698,"3"4"-2338,3 13 0,1 5-91,4 3 1,-2 4 0,2 1 0,4 3-180,0 3 90,2 1-90,0 1 0,0 2 0,0 0-90,-1 1 90,-2-1 0,0 2-90,-2-2-180,-2 0-90,-1-1-180,-1 0-90,-1 0-179,-1-1-91,-2-1-269,0 0-2339,1 2 3418,-2-6 0,-1 0 0,-4-8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5.832"/>
    </inkml:context>
    <inkml:brush xml:id="br0">
      <inkml:brushProperty name="width" value="0.08571" units="cm"/>
      <inkml:brushProperty name="height" value="0.08571" units="cm"/>
    </inkml:brush>
  </inkml:definitions>
  <inkml:trace contextRef="#ctx0" brushRef="#br0">8 183 7533,'7'-17'3058,"-1"3"-1709,-2 3-809,1 9-90,-3 5-91,-2 11-89,-2 3 0,0 3 0,0 1 90,0-1 0,1-2 629,-1-2 0,1-2-809,-6-9-90,3-6-90,-2-9 0,4-5 0,2 1-90,1-2 90,10-26-90,-2 14 90,7-18-90,-3 22 0,-1 2 1,1 4 89,0 2-90,0 3 90,2 3-90,-1 3 90,0 4-90,1 2 90,0 3-90,0 2 90,0 4 0,-1 3 0,0 1-90,-1 3 180,-1 1-90,-2 2 0,-2 1 0,-1-1 0,-2 0 0,-2 0 0,-1-1 90,-1 1-90,-2-2 0,-1 0 0,-2-1 0,-1-1 90,-2-1-90,-1-1 0,-1-2 0,-2-1 90,-1-2-90,0 0 0,0-2 90,-1-1-180,2-3-180,-2 1 0,1-3-720,-5-1 361,4 0-91,-3-3-89,5 1-181,1-1-989,1 0-539,0-2 2518,1 0 0,4 3 0,1 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6.120"/>
    </inkml:context>
    <inkml:brush xml:id="br0">
      <inkml:brushProperty name="width" value="0.08571" units="cm"/>
      <inkml:brushProperty name="height" value="0.08571" units="cm"/>
    </inkml:brush>
  </inkml:definitions>
  <inkml:trace contextRef="#ctx0" brushRef="#br0">0 0 7803,'17'11'629,"-2"1"-359,-11-5 90,0 2 90,-1 6-271,-2 2 181,-1 0-180,-2 0 90,0-6-90,0 0 180,-1 0-180,0 3 89,0-1 361,-1 2-450,4 0-90,4-4 0,3-1 0,5-5 0,-2-2-90,2-1 90,0 1-360,1-2 0,0 1-270,1-1-89,-1-1-271,0-1-539,1 0 90,-1-2 1349,0 0 0,1-3 0,1-1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6.288"/>
    </inkml:context>
    <inkml:brush xml:id="br0">
      <inkml:brushProperty name="width" value="0.08571" units="cm"/>
      <inkml:brushProperty name="height" value="0.08571" units="cm"/>
    </inkml:brush>
  </inkml:definitions>
  <inkml:trace contextRef="#ctx0" brushRef="#br0">22 0 8072,'5'23'1889,"-2"-4"-1619,-3-4 0,-2-2-90,1 1 0,-1 1-90,0 2 0,0 0 0,-1 0 0,1 0-90,-1 1 0,1 0-180,-1 0-180,1-1-270,0-1-89,0-1-1260,1-1 1979,1 3 0,-1-10 0,2 2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6.500"/>
    </inkml:context>
    <inkml:brush xml:id="br0">
      <inkml:brushProperty name="width" value="0.08571" units="cm"/>
      <inkml:brushProperty name="height" value="0.08571" units="cm"/>
    </inkml:brush>
  </inkml:definitions>
  <inkml:trace contextRef="#ctx0" brushRef="#br0">106 0 8342,'-19'8'1529,"1"1"-1079,6-2-180,1 1 0,0 0 0,2 2 89,0 0-89,2 2 90,2-1-180,2 2 90,2 0 0,5 9-90,2-3-90,5 6-1,1-8 1,0 0-180,2 0-179,0-2-181,0 0-180,1-2-359,0-1-630,0-2-270,-1-2 1889,-1-3 0,-6-2 0,-2-2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6.956"/>
    </inkml:context>
    <inkml:brush xml:id="br0">
      <inkml:brushProperty name="width" value="0.08571" units="cm"/>
      <inkml:brushProperty name="height" value="0.08571" units="cm"/>
    </inkml:brush>
  </inkml:definitions>
  <inkml:trace contextRef="#ctx0" brushRef="#br0">246 1 11041,'-16'12'899,"0"0"-719,4-2 0,0 1-90,-1 1 0,0 2 90,-1 0-90,1 1 0,0 1-90,1 0 90,0 1-180,0-1 90,1 1-180,0-1-90,2-1-180,0 0 0,0-2-719,-1 3-1799,2-5 2968,-4 3 0,9-10 0,-2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7.149"/>
    </inkml:context>
    <inkml:brush xml:id="br0">
      <inkml:brushProperty name="width" value="0.08571" units="cm"/>
      <inkml:brushProperty name="height" value="0.08571" units="cm"/>
    </inkml:brush>
  </inkml:definitions>
  <inkml:trace contextRef="#ctx0" brushRef="#br0">0 2 9242,'17'-1'1889,"-4"1"-1530,-4 9-89,-2 1 0,1 1-90,1 0-90,1 3 90,1 1-90,-1 1 0,1 0 0,-1 2 0,0-1 0,0 0-90,-1 0 0,-1-1-180,0 0-90,-1-1-180,-1-1-90,1-1 1,-2-2-1530,0 0 2069,2 0 0,-4-6 0,1 1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7.649"/>
    </inkml:context>
    <inkml:brush xml:id="br0">
      <inkml:brushProperty name="width" value="0.08571" units="cm"/>
      <inkml:brushProperty name="height" value="0.08571" units="cm"/>
    </inkml:brush>
  </inkml:definitions>
  <inkml:trace contextRef="#ctx0" brushRef="#br0">0 0 10861,'12'25'1349,"-3"-5"-989,-6-5-180,0-4 90,1 1-180,1 0 89,-1 1-89,0-1 0,1-1 0,-1 0 90,0-2 270,1 3 0,0-1-91,2 0-269,3-6-180,2-7 0,0-3-89,-1-5 89,-3 0 0,2-3 0,-1 0 90,1 0-90,-2-1 0,0 1 90,-1 1 0,0 1-90,-1 1 0,-1 1-90,1-1 90,0 2 90,1 6 0,-2 4 0,2 8 90,-2 2-90,0 0 90,1-1 0,0-2 0,2-2-90,1-4 0,2-5 0,0 0 0,0-4 360,1-2-180,-3 1 89,3-2 1,-5 3 90,1 0-90,1-1-180,-1 0-90,2 0 90,-1 4-90,-1 6 90,-1 8-90,-2 0 90,0 4-90,-2-1-180,0 1-180,0 2-90,-1 0-89,1 2-181,-2 0-179,0 1-181,0 0-899,-1 0-719,0-1 2698,-1 1 0,0 0 0,-1 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5.087"/>
    </inkml:context>
    <inkml:brush xml:id="br0">
      <inkml:brushProperty name="width" value="0.1" units="cm"/>
      <inkml:brushProperty name="height" value="0.1" units="cm"/>
    </inkml:brush>
  </inkml:definitions>
  <inkml:trace contextRef="#ctx0" brushRef="#br0">112 175 476 0 0,'0'0'1384'0'0,"-1"0"-1187"0"0,0 0 0 0 0,1 0 1 0 0,-1 0-1 0 0,0 1 0 0 0,0-1 1 0 0,1 0-1 0 0,-1 1 0 0 0,0-1 1 0 0,0 1-1 0 0,1-1 0 0 0,-1 0 1 0 0,0 1-1 0 0,1-1 0 0 0,-1 1 1 0 0,0 1-1 0 0,-4 16 1650 0 0,-6 34-1 0 0,-1 62 504 0 0,7-48-646 0 0,5-65-1668 0 0,0-1 0 0 0,0 1 0 0 0,0-1-1 0 0,0 1 1 0 0,0-1 0 0 0,0 1 0 0 0,0-1 0 0 0,0 1 0 0 0,0-1 0 0 0,0 1 0 0 0,0-1 0 0 0,0 1-1 0 0,0-1 1 0 0,-1 1 0 0 0,1-1 0 0 0,0 1 0 0 0,0-1 0 0 0,-1 1 0 0 0,1-1 0 0 0,0 0 0 0 0,-1 1-1 0 0,1-1 1 0 0,0 1 0 0 0,-1-1 0 0 0,1 0 0 0 0,-1 1 0 0 0,1-1 0 0 0,0 0 0 0 0,-1 1 0 0 0,1-1-1 0 0,-1 0 1 0 0,1 0 0 0 0,-1 0 0 0 0,1 1 0 0 0,-1-1 0 0 0,1 0 0 0 0,-1 0 0 0 0,1 0 0 0 0,-1 0-1 0 0,1 0 1 0 0,-1 0 0 0 0,1 0 0 0 0,-1 0 0 0 0,0 0 0 0 0,1 0 0 0 0,-1 0 0 0 0,1 0 0 0 0,-1-1-1 0 0,1 1 1 0 0,-1 0 0 0 0,1 0 0 0 0,-1 0 0 0 0,1-1 0 0 0,0 1 0 0 0,-2-1 0 0 0,0-1-16 0 0,-1 1 0 0 0,1-1 0 0 0,-1 0 0 0 0,1-1 0 0 0,0 1 0 0 0,0 0 0 0 0,0 0 0 0 0,0-1 1 0 0,-2-4-1 0 0,-1-3-113 0 0,1-1 0 0 0,1 0 1 0 0,0 1-1 0 0,0-1 1 0 0,1 0-1 0 0,1 0 0 0 0,0-1 1 0 0,0 1-1 0 0,1 0 0 0 0,1 0 1 0 0,-1 0-1 0 0,2 0 1 0 0,0-1-1 0 0,0 2 0 0 0,6-19 1 0 0,-2 11-128 0 0,1 0 0 0 0,1 0 0 0 0,0 1 0 0 0,1-1 0 0 0,1 2-1 0 0,1 0 1 0 0,0 0 0 0 0,18-18 0 0 0,-24 28-109 0 0,0 1-1 0 0,1 0 0 0 0,0 0 1 0 0,0 0-1 0 0,0 1 0 0 0,1 0 1 0 0,0 0-1 0 0,-1 1 0 0 0,1 0 0 0 0,0 0 1 0 0,12-3-1 0 0,-17 6 133 0 0,0-1 0 0 0,0 1 0 0 0,0 0 0 0 0,0 0 0 0 0,0 0 0 0 0,0 0 0 0 0,0 1 0 0 0,0-1 0 0 0,0 0 0 0 0,0 1 0 0 0,0-1 0 0 0,0 1 0 0 0,0 0 1 0 0,-1 0-1 0 0,1 0 0 0 0,0 0 0 0 0,0 0 0 0 0,2 2 0 0 0,7 4-1213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8.478"/>
    </inkml:context>
    <inkml:brush xml:id="br0">
      <inkml:brushProperty name="width" value="0.08571" units="cm"/>
      <inkml:brushProperty name="height" value="0.08571" units="cm"/>
    </inkml:brush>
  </inkml:definitions>
  <inkml:trace contextRef="#ctx0" brushRef="#br0">229 15 6543,'-14'-7'630,"-4"1"-270,7 5-1,-3 3 91,2 3 1034,-17 40 1,-1 10-1216,5-7-681,-6 13 0,4-1 682,18-17-1,3-1 1,3 0-90,4 0 0,2 1-32,3 2-58,3-1 0,1-1 0,3 0 0,2-2 0,2 0-180,1-2-180,2-1-1349,11 11-270,-6-13-450,10 8 2339,-10-18 0,1-4 0,1-1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9.452"/>
    </inkml:context>
    <inkml:brush xml:id="br0">
      <inkml:brushProperty name="width" value="0.08571" units="cm"/>
      <inkml:brushProperty name="height" value="0.08571" units="cm"/>
    </inkml:brush>
  </inkml:definitions>
  <inkml:trace contextRef="#ctx0" brushRef="#br0">166 0 7982,'-11'16'1350,"-1"-1"-1080,3-4-1,-1 0-89,0 3 90,-1 0-180,1 1 90,-2 1-90,2 0-180,0 1 0,1 0-90,-1 0-270,2-2-179,0 1-451,1-2 271,0-2 809,1 0 0,3-6 0,0-1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9.624"/>
    </inkml:context>
    <inkml:brush xml:id="br0">
      <inkml:brushProperty name="width" value="0.08571" units="cm"/>
      <inkml:brushProperty name="height" value="0.08571" units="cm"/>
    </inkml:brush>
  </inkml:definitions>
  <inkml:trace contextRef="#ctx0" brushRef="#br0">1 1 9242,'13'9'270,"-1"1"-180,-6 0-1,1 1 1,1 3-90,1 2 90,1 1-90,0 1-629,3 9-1,-4-7-269,2 7 539,-6-11 360,-1 0 0,-2-7 0,-1-3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09.899"/>
    </inkml:context>
    <inkml:brush xml:id="br0">
      <inkml:brushProperty name="width" value="0.08571" units="cm"/>
      <inkml:brushProperty name="height" value="0.08571" units="cm"/>
    </inkml:brush>
  </inkml:definitions>
  <inkml:trace contextRef="#ctx0" brushRef="#br0">192 1 7892,'-16'20'1350,"2"0"-990,4-5-1,-1 2-89,1 0 0,0 1 0,0 1-3482,-1 1 3302,2 0-364,0 0 454,0 0-91,2 1-89,-1-1-179,1 0-91,-1 0 3077,1-2-3257,1-1 500,-1 0-770,2-3-270,-1-1 990,0-3 0,3-4 0,0-3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10.176"/>
    </inkml:context>
    <inkml:brush xml:id="br0">
      <inkml:brushProperty name="width" value="0.08571" units="cm"/>
      <inkml:brushProperty name="height" value="0.08571" units="cm"/>
    </inkml:brush>
  </inkml:definitions>
  <inkml:trace contextRef="#ctx0" brushRef="#br0">1 98 7982,'11'20'1080,"-2"-2"-810,-3-8-90,-1 1 179,2 1 1,0 0-3482,0 1 3392,1-2-180,0 0 90,0 0 179,-1-2 451,1-1 0,1 1-361,1-3 3303,2-3-3662,0-8 0,-3-2 0,-1-7-90,-3 1 0,-1-3 0,-1-2 0,0-3 0,-1 0 90,-1-1-180,0 2 90,0-1-180,-1 3-270,0 1-539,-1 2-540,1-2-360,-2 5 180,0 8 1709,0 9 0,1 3 0,2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11.184"/>
    </inkml:context>
    <inkml:brush xml:id="br0">
      <inkml:brushProperty name="width" value="0.08571" units="cm"/>
      <inkml:brushProperty name="height" value="0.08571" units="cm"/>
    </inkml:brush>
  </inkml:definitions>
  <inkml:trace contextRef="#ctx0" brushRef="#br0">0 24 7982,'15'-10'2249,"-1"1"-1799,-1 6 90,-1 2-91,4 2-89,-1 5-90,2 4 0,2 5-90,3 4 90,0 4-180,1 3 89,-2 3-89,-2 4 0,-2 1 0,-4 3-90,-2 1-360,-4 0 1,-4 1-181,-4 0-270,-3 1-179,-6 2-540,-4 0-90,-6 0 1482,-6 0 0,-11 4 1,-4 0-1</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15.087"/>
    </inkml:context>
    <inkml:brush xml:id="br0">
      <inkml:brushProperty name="width" value="0.08571" units="cm"/>
      <inkml:brushProperty name="height" value="0.08571" units="cm"/>
    </inkml:brush>
  </inkml:definitions>
  <inkml:trace contextRef="#ctx0" brushRef="#br0">178 50 7803,'2'-19'1888,"-1"0"-898,1 7-181,-1 13-539,-3 28-90,0 0 0,-4 21 0,0-16-90,0 4 90,-1 4-221,-1 1 131,1 2 90,-1 1 0,1 1-90,0 1 0,0 1 90,0 1-90,1 0 0,0 0 0,0-1 0,0-1 0,0-1-90,1-2 0,-1 0 90,1-5-90,-1-2 0,1-4 0,0 0 90,0-3-90,0-2-180,0-2 0,0-3-180,1-2-90,-1 4 491,2-9-1121,-1 4 1080,1-8 0,2-7 0,0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15.761"/>
    </inkml:context>
    <inkml:brush xml:id="br0">
      <inkml:brushProperty name="width" value="0.08571" units="cm"/>
      <inkml:brushProperty name="height" value="0.08571" units="cm"/>
    </inkml:brush>
  </inkml:definitions>
  <inkml:trace contextRef="#ctx0" brushRef="#br0">0 75 7533,'11'-19'629,"0"3"-539,0 10 90,4-1-90,3 1 0,4 1 0,5 0 90,4 1-90,7 1 0,4 1-430,5 1 520,4 1-180,2 0 90,9 3-1106,4 0 1106,8 1 0,2 1 0,4 1-90,-21-1 0,1 1 0,33 2-661,-32-2 0,-1-1 661,26 4 90,1 0-90,3-1 0,0 1 90,0-1-527,0 1 437,-27-3 0,0 1 0,33 3-657,-35-4 1,-1 0 566,19 3 90,-2-1 221,-4-1-311,-3 0 90,-7-1 0,-4-1 0,-6 0 0,-3-2-90,-3 0 1081,-4-2-991,-3 1 0,-5-2 90,-3 0 0,-2-1 341,-5 0-341,-1 1 1998,-3-2-1998,5 0-90,-7 0 687,10-1-687,-14 2 99,3 0-99,-3 0-90,0 2 90,3 0-90,-2 4 90,-4 1 0,-2 3 0,-3 0 0,-2 3-90,1 2 180,-1 5 90,-1 2 0,0 4 0,-1 5 0,-2 3-90,0 5 180,-1 4-450,0 3 540,-1 5-180,1 3 90,-1 2 0,1 2-90,0 2 179,2 27-269,0-20-805,1 21 805,-1-28 90,2-2-90,-1 0 0,1-2-437,0-1 347,0-1 90,0-2 0,-1-2-90,0-5 0,-1-2 0,0-4 90,-2-4-90,1-2-41,-1-3 130,-1-1 41,-1 6-490,1-9-180,-2 4 519,2-13-1958,-2 0-44,1-3 2023,-1-2 0,1-6 0,0-1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16.308"/>
    </inkml:context>
    <inkml:brush xml:id="br0">
      <inkml:brushProperty name="width" value="0.08571" units="cm"/>
      <inkml:brushProperty name="height" value="0.08571" units="cm"/>
    </inkml:brush>
  </inkml:definitions>
  <inkml:trace contextRef="#ctx0" brushRef="#br0">0 1 9602,'22'15'899,"4"-1"-719,0-5 0,9 2 0,6 1-5571,11 1 5661,5 1-90,10 1 536,7 1-626,6 0 0,15 0-119,-45-7 0,1-1 74,5 1 0,1-1 0,0 0 0,1 0-45,1 0 0,0-1 45,1 0 0,1 0 0,1 0 0,0-1-1,0 0 1,1-1 45,0 0 0,1 0-45,-2-1 0,1 0 45,-1 0 0,0 0-45,-1-1 0,-1 0 0,-4 0 0,-1 0 0,-1-1 0,-1 0 45,42 2 0,-31-1 0,-1-1 0,29 1-325,-36-2 1,-3 1 234,9-2 2019,-10 0-1929,-7 0-90,-7-1 883,-7 1-1063,-5-2-270,-3 1-180,-3 0 366,-5-1-3244,-2-2 3788,-8-2 0,0 3 1,-7-1-1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25.549"/>
    </inkml:context>
    <inkml:brush xml:id="br0">
      <inkml:brushProperty name="width" value="0.08571" units="cm"/>
      <inkml:brushProperty name="height" value="0.08571" units="cm"/>
    </inkml:brush>
  </inkml:definitions>
  <inkml:trace contextRef="#ctx0" brushRef="#br0">33 19 8072,'-17'-8'1709,"1"-1"-1439,37 8-90,13 0 45,30 4 0,10-1-2840,17 1 2615,-16-1 0,-1 0 180,7-2-693,4 1 603,2-2-90,1 1 90,2-1-90,0 1 90,1-1-90,-1 1 90,-1-1-90,-3 1 0,-5 1 0,-6 0-180,-9 1-489,-8 0 399,-9 1-89,-8-1-1,-6 2-90,-7-1 0,-7 2-1079,-5-1 1963,-3 4 0,-7-4 1,-2 0-1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6.605"/>
    </inkml:context>
    <inkml:brush xml:id="br0">
      <inkml:brushProperty name="width" value="0.1" units="cm"/>
      <inkml:brushProperty name="height" value="0.1" units="cm"/>
    </inkml:brush>
  </inkml:definitions>
  <inkml:trace contextRef="#ctx0" brushRef="#br0">36 616 252 0 0,'-5'6'476'0'0,"1"-1"38"0"0,-1 0 0 0 0,1 1 0 0 0,0 0 0 0 0,1 0 1 0 0,-1 0-1 0 0,-3 9 0 0 0,7-14-457 0 0,0 0 0 0 0,0 0 0 0 0,0 0-1 0 0,0 0 1 0 0,1 0 0 0 0,-1 0 0 0 0,0 0 0 0 0,0 0-1 0 0,1 0 1 0 0,-1 0 0 0 0,0-1 0 0 0,1 1 0 0 0,-1 0-1 0 0,1 0 1 0 0,-1 0 0 0 0,1-1 0 0 0,-1 1 0 0 0,1 0 0 0 0,0-1-1 0 0,-1 1 1 0 0,1 0 0 0 0,0-1 0 0 0,0 1 0 0 0,-1-1-1 0 0,1 1 1 0 0,0-1 0 0 0,0 1 0 0 0,0-1 0 0 0,0 0 0 0 0,0 1-1 0 0,-1-1 1 0 0,1 0 0 0 0,0 0 0 0 0,0 0 0 0 0,0 1-1 0 0,0-1 1 0 0,0 0 0 0 0,1-1 0 0 0,40 2 343 0 0,-2-5-804 0 0,1-2-1 0 0,-1-2 0 0 0,-1-1 1 0 0,1-3-1 0 0,-2-1 0 0 0,0-1 0 0 0,0-3 1 0 0,-2-1-1 0 0,0-1 0 0 0,60-44 1 0 0,-64 38 821 0 0,-1-1 1 0 0,-1-2-1 0 0,39-45 1 0 0,-2-14 998 0 0,-66 86-1444 0 0,0 1 75 0 0,0-1 0 0 0,0 1-1 0 0,-1-1 1 0 0,1 0 0 0 0,0 1 0 0 0,0-1 0 0 0,0 0 0 0 0,0 1 0 0 0,-1-1 0 0 0,1 0-1 0 0,0 0 1 0 0,-1 0 0 0 0,1 1 0 0 0,-1-1 0 0 0,1 0 0 0 0,-1 0 0 0 0,1-2-1 0 0,5-4 1053 0 0,-6 7-1112 0 0,0 0 1 0 0,0 0-1 0 0,0 0 0 0 0,0 0 1 0 0,0 0-1 0 0,0-1 1 0 0,0 1-1 0 0,1 0 1 0 0,-1 0-1 0 0,0 0 0 0 0,0 0 1 0 0,0 0-1 0 0,0 0 1 0 0,0 1-1 0 0,0-1 0 0 0,0 0 1 0 0,1 0-1 0 0,-1 0 1 0 0,0 0-1 0 0,0 0 1 0 0,0 0-1 0 0,0 0 0 0 0,0 0 1 0 0,0 0-1 0 0,0 0 1 0 0,0 0-1 0 0,1 0 0 0 0,-1 0 1 0 0,0 0-1 0 0,0 0 1 0 0,0 1-1 0 0,0-1 1 0 0,0 0-1 0 0,0 0 0 0 0,0 0 1 0 0,0 0-1 0 0,0 0 1 0 0,0 0-1 0 0,0 0 1 0 0,0 0-1 0 0,0 1 0 0 0,0-1 1 0 0,0 0-1 0 0,0 0 1 0 0,0 0-1 0 0,0 0 0 0 0,0 0 1 0 0,0 0-1 0 0,0 0 1 0 0,0 1-1 0 0,0-1 1 0 0,0 0-1 0 0,0 0 0 0 0,0 0 1 0 0,0 0-1 0 0,0 2-126 0 0,0-2 135 0 0,-1 1 119 0 0,0 0-1 0 0,1-1 1 0 0,-1 1-1 0 0,1 0 0 0 0,-1 0 1 0 0,1 0-1 0 0,-1-1 1 0 0,1 1-1 0 0,-1 0 0 0 0,1 0 1 0 0,0 0-1 0 0,-1 0 1 0 0,1 0-1 0 0,0 0 0 0 0,0 0 1 0 0,0 0-1 0 0,0 0 1 0 0,0 0-1 0 0,0 0 0 0 0,0 1 1 0 0,3 27-12 0 0,-2-20 133 0 0,20 114 1636 0 0,-21-122-1567 0 0,2 6 456 0 0,9-34-882 0 0,-5 10-11 0 0,1 0 1 0 0,1 1 0 0 0,0-1 0 0 0,1 1-1 0 0,20-25 1 0 0,-28 40 132 0 0,0-1 0 0 0,0 1 0 0 0,1 0 0 0 0,-1 0 0 0 0,0 0 0 0 0,1 0 1 0 0,-1 0-1 0 0,1 1 0 0 0,-1-1 0 0 0,1 0 0 0 0,0 1 0 0 0,-1-1 0 0 0,1 1 0 0 0,-1 0 0 0 0,1-1 0 0 0,0 1 0 0 0,-1 0 0 0 0,1 0 0 0 0,0 0 0 0 0,0 0 0 0 0,-1 0 1 0 0,1 1-1 0 0,0-1 0 0 0,-1 0 0 0 0,1 1 0 0 0,-1-1 0 0 0,1 1 0 0 0,0 0 0 0 0,-1-1 0 0 0,1 1 0 0 0,-1 0 0 0 0,0 0 0 0 0,2 1 0 0 0,7 5 181 0 0,0 0 0 0 0,-1 1 0 0 0,14 16 0 0 0,-9-10-51 0 0,-3-4-20 0 0,4 6 67 0 0,1-2-1 0 0,1 0 1 0 0,32 21-1 0 0,-44-32-151 0 0,1 0 0 0 0,0 0-1 0 0,0-1 1 0 0,0 0 0 0 0,0 0-1 0 0,0 0 1 0 0,1 0 0 0 0,-1-1-1 0 0,1 0 1 0 0,-1-1 0 0 0,1 0-1 0 0,-1 0 1 0 0,1 0 0 0 0,-1 0-1 0 0,0-1 1 0 0,1 0 0 0 0,7-3-1 0 0,-2 0-73 0 0,1-1-1 0 0,-1 0 1 0 0,0-1-1 0 0,-1-1 1 0 0,1 0-1 0 0,19-16 1 0 0,57-61-594 0 0,-55 50 424 0 0,-16 22-46 0 0,-16 11 258 0 0,-1 1 0 0 0,1 0 1 0 0,0-1-1 0 0,-1 1 1 0 0,1 0-1 0 0,0 0 1 0 0,0 0-1 0 0,-1-1 1 0 0,1 1-1 0 0,0 0 1 0 0,0 0-1 0 0,-1 0 1 0 0,1 0-1 0 0,0 0 0 0 0,0 0 1 0 0,-1 0-1 0 0,1 1 1 0 0,0-1-1 0 0,0 0 1 0 0,-1 0-1 0 0,1 1 1 0 0,0-1-1 0 0,-1 0 1 0 0,1 1-1 0 0,0-1 1 0 0,-1 0-1 0 0,2 2 0 0 0,8 8-33 0 0,-7-5 73 0 0,1 0 1 0 0,0-1-1 0 0,1 1 0 0 0,-1-1 1 0 0,1 0-1 0 0,0 0 0 0 0,0 0 1 0 0,0-1-1 0 0,0 0 0 0 0,1 0 1 0 0,-1 0-1 0 0,1-1 0 0 0,0 0 1 0 0,0 0-1 0 0,0 0 0 0 0,11 1 0 0 0,-11-2-111 0 0,-1-1 0 0 0,1 0-1 0 0,0-1 1 0 0,0 1-1 0 0,0-1 1 0 0,0 0-1 0 0,-1 0 1 0 0,1-1-1 0 0,0 0 1 0 0,-1 0-1 0 0,1 0 1 0 0,-1 0-1 0 0,0-1 1 0 0,0 0 0 0 0,0 0-1 0 0,0-1 1 0 0,0 1-1 0 0,-1-1 1 0 0,0 0-1 0 0,0 0 1 0 0,6-8-1 0 0,-9 12 63 0 0,-1-1 0 0 0,1 1-1 0 0,-1-1 1 0 0,1 1-1 0 0,-1-1 1 0 0,0 0 0 0 0,1 1-1 0 0,-1-1 1 0 0,0 0-1 0 0,1 1 1 0 0,-1-1 0 0 0,0 0-1 0 0,0 1 1 0 0,0-1-1 0 0,0 0 1 0 0,0 0 0 0 0,0 1-1 0 0,0-1 1 0 0,0 0-1 0 0,0 1 1 0 0,0-1 0 0 0,0 0-1 0 0,0 0 1 0 0,0 1-1 0 0,0-1 1 0 0,-1 0 0 0 0,1 1-1 0 0,0-1 1 0 0,-1 0 0 0 0,1 1-1 0 0,0-1 1 0 0,-1 1-1 0 0,1-1 1 0 0,-1 0 0 0 0,1 1-1 0 0,-1-1 1 0 0,1 1-1 0 0,-1-1 1 0 0,1 1 0 0 0,-1 0-1 0 0,0-1 1 0 0,1 1-1 0 0,-1-1 1 0 0,1 1 0 0 0,-1 0-1 0 0,0 0 1 0 0,1-1-1 0 0,-1 1 1 0 0,0 0 0 0 0,0 0-1 0 0,1 0 1 0 0,-1 0-1 0 0,0 0 1 0 0,1 0 0 0 0,-2 0-1 0 0,-31-1-174 0 0,29 2 171 0 0,0-1 0 0 0,-1 2 0 0 0,1-1 1 0 0,0 0-1 0 0,0 1 0 0 0,0 0 1 0 0,0 0-1 0 0,0 0 0 0 0,1 0 0 0 0,-1 1 1 0 0,0 0-1 0 0,1-1 0 0 0,0 1 1 0 0,0 0-1 0 0,-4 5 0 0 0,7-8 25 0 0,-1 1-1 0 0,1-1 0 0 0,0 1 1 0 0,-1 0-1 0 0,1-1 1 0 0,0 1-1 0 0,-1-1 1 0 0,1 1-1 0 0,0 0 0 0 0,0-1 1 0 0,-1 1-1 0 0,1 0 1 0 0,0-1-1 0 0,0 1 1 0 0,0 0-1 0 0,0-1 0 0 0,0 1 1 0 0,0 0-1 0 0,0-1 1 0 0,0 1-1 0 0,0 0 1 0 0,0-1-1 0 0,1 1 0 0 0,-1 0 1 0 0,0-1-1 0 0,0 1 1 0 0,1 0-1 0 0,-1-1 1 0 0,0 1-1 0 0,1-1 0 0 0,-1 1 1 0 0,0 0-1 0 0,1-1 1 0 0,-1 1-1 0 0,1-1 0 0 0,-1 1 1 0 0,1-1-1 0 0,-1 0 1 0 0,1 1-1 0 0,0-1 1 0 0,-1 1-1 0 0,1-1 0 0 0,-1 0 1 0 0,1 0-1 0 0,0 1 1 0 0,-1-1-1 0 0,1 0 1 0 0,0 0-1 0 0,-1 0 0 0 0,1 0 1 0 0,0 0-1 0 0,-1 0 1 0 0,1 0-1 0 0,0 0 1 0 0,-1 0-1 0 0,1 0 0 0 0,0 0 1 0 0,0 0-1 0 0,12-2-57 0 0,0-1 0 0 0,-1 0 0 0 0,13-5 0 0 0,10-2-208 0 0,-33 10 166 0 0,0 0 94 0 0,0 0 0 0 0,0 0-1 0 0,0 0 1 0 0,0 1-1 0 0,0-1 1 0 0,0 1 0 0 0,0-1-1 0 0,0 1 1 0 0,0 0 0 0 0,0 0-1 0 0,0 0 1 0 0,-1 0 0 0 0,1 0-1 0 0,0 0 1 0 0,-1 0 0 0 0,3 3-1 0 0,28 29 639 0 0,-13-12-285 0 0,-15-18-278 0 0,-1 0 0 0 0,0-1-1 0 0,1 1 1 0 0,-1-1 0 0 0,1 0 0 0 0,0 0 0 0 0,0 0-1 0 0,0-1 1 0 0,0 1 0 0 0,0-1 0 0 0,0 0 0 0 0,0 0-1 0 0,0 0 1 0 0,1-1 0 0 0,6 1 0 0 0,-5-1-39 0 0,1-1 0 0 0,0 0 1 0 0,-1-1-1 0 0,1 1 0 0 0,-1-1 1 0 0,1 0-1 0 0,-1-1 0 0 0,0 1 1 0 0,6-5-1 0 0,9-6-67 0 0,-1-1 0 0 0,0-1 0 0 0,-1-1 0 0 0,19-21 0 0 0,-36 35 33 0 0,0 0 5 0 0,19-16-121 0 0,-20 18 113 0 0,-1 0 0 0 0,1-1 0 0 0,-1 1 0 0 0,1 0 0 0 0,-1 0 0 0 0,1-1 1 0 0,0 1-1 0 0,-1 0 0 0 0,1 0 0 0 0,-1 0 0 0 0,1 0 0 0 0,0 0 0 0 0,-1 0 1 0 0,1 0-1 0 0,0 0 0 0 0,-1 0 0 0 0,1 0 0 0 0,-1 0 0 0 0,1 0 0 0 0,0 0 0 0 0,-1 0 1 0 0,1 0-1 0 0,-1 1 0 0 0,1-1 0 0 0,0 0 0 0 0,-1 1 0 0 0,1-1 0 0 0,-1 0 1 0 0,1 1-1 0 0,-1-1 0 0 0,1 0 0 0 0,-1 1 0 0 0,1-1 0 0 0,-1 1 0 0 0,1 0 7 0 0,-1 0-1 0 0,0 0 0 0 0,0 0 0 0 0,1-1 1 0 0,-1 1-1 0 0,0 0 0 0 0,0 0 0 0 0,0 0 1 0 0,0 0-1 0 0,0-1 0 0 0,0 1 0 0 0,-1 0 1 0 0,1 0-1 0 0,0 0 0 0 0,0 0 0 0 0,0-1 1 0 0,-1 1-1 0 0,0 1 0 0 0,1 0 23 0 0,-7 24 253 0 0,0 1 1 0 0,-2-2 0 0 0,-1 1-1 0 0,-19 36 1 0 0,18-39 9 0 0,-2 0 1 0 0,-23 32 0 0 0,32-49-180 0 0,0 0 0 0 0,-1-1 1 0 0,0 1-1 0 0,0-1 0 0 0,-1 0 1 0 0,1 0-1 0 0,-1-1 0 0 0,0 0 1 0 0,0 0-1 0 0,0 0 0 0 0,-1-1 1 0 0,1 0-1 0 0,-12 4 0 0 0,16-7-111 0 0,1 1-1 0 0,-1-1 1 0 0,0 1-1 0 0,1-1 0 0 0,-1 0 1 0 0,0 0-1 0 0,1 0 1 0 0,-1 0-1 0 0,0 0 0 0 0,1 0 1 0 0,-1-1-1 0 0,1 1 0 0 0,-1-1 1 0 0,0 1-1 0 0,1-1 1 0 0,-1 1-1 0 0,1-1 0 0 0,-1 0 1 0 0,1 1-1 0 0,0-1 1 0 0,-1 0-1 0 0,1 0 0 0 0,0 0 1 0 0,0 0-1 0 0,-1-1 0 0 0,1 1 1 0 0,0 0-1 0 0,0 0 1 0 0,0-1-1 0 0,0 1 0 0 0,1-1 1 0 0,-1 1-1 0 0,0 0 1 0 0,0-1-1 0 0,1 0 0 0 0,-1 1 1 0 0,1-1-1 0 0,0 1 1 0 0,-1-1-1 0 0,1 0 0 0 0,0-2 1 0 0,-1-5-127 0 0,1 1-1 0 0,0-1 1 0 0,0 1 0 0 0,1-1 0 0 0,0 1 0 0 0,4-14 0 0 0,90-241-1470 0 0,-59 172 1375 0 0,-24 54-99 0 0,-12 35 272 0 0,0 2-53 0 0,0 0 100 0 0,-1 0 1 0 0,1 0 0 0 0,0 0-1 0 0,-1 0 1 0 0,1 0 0 0 0,0 0-1 0 0,-1 0 1 0 0,1 1 0 0 0,0-1-1 0 0,-1 0 1 0 0,1 0-1 0 0,0 0 1 0 0,-1 0 0 0 0,1 1-1 0 0,0-1 1 0 0,0 0 0 0 0,-1 0-1 0 0,1 0 1 0 0,0 1 0 0 0,0-1-1 0 0,0 0 1 0 0,-1 1 0 0 0,1-1-1 0 0,0 0 1 0 0,0 0-1 0 0,0 1 1 0 0,0-1 0 0 0,-1 0-1 0 0,1 1 1 0 0,0-1 0 0 0,0 0-1 0 0,0 1 1 0 0,0-1 0 0 0,0 0-1 0 0,0 1 1 0 0,9 11 14 0 0,18 6-2 0 0,-11-13-73 0 0,0 0 0 0 0,0-1 0 0 0,1-1 0 0 0,0 0 0 0 0,0-2 0 0 0,-1 0 0 0 0,1 0 0 0 0,0-2 0 0 0,29-4 0 0 0,-34 4-30 0 0,1-2 0 0 0,-1 0 1 0 0,0 0-1 0 0,0-1 0 0 0,0-1 1 0 0,0 0-1 0 0,-1 0 0 0 0,0-1 1 0 0,0-1-1 0 0,0 0 0 0 0,-1 0 1 0 0,0-1-1 0 0,13-13 0 0 0,-21 18 82 0 0,0 1-1 0 0,0-1 1 0 0,0 1-1 0 0,0-1 0 0 0,0 0 1 0 0,-1 0-1 0 0,1 0 1 0 0,-1 0-1 0 0,0 0 1 0 0,1-4-1 0 0,-2 6 24 0 0,0 0-1 0 0,1-1 1 0 0,-1 1-1 0 0,0 0 1 0 0,-1 0-1 0 0,1 0 1 0 0,0-1 0 0 0,0 1-1 0 0,0 0 1 0 0,-1 0-1 0 0,1 0 1 0 0,0 0 0 0 0,-1-1-1 0 0,1 1 1 0 0,-1 0-1 0 0,0 0 1 0 0,1 0-1 0 0,-1 0 1 0 0,0 0 0 0 0,1 0-1 0 0,-1 0 1 0 0,0 1-1 0 0,0-1 1 0 0,0 0-1 0 0,0 0 1 0 0,0 1 0 0 0,0-1-1 0 0,0 0 1 0 0,-1 0-1 0 0,-2 0 22 0 0,1 0 0 0 0,0 0 0 0 0,-1 0 0 0 0,1 0 0 0 0,-1 1 0 0 0,1 0 0 0 0,-1-1 0 0 0,1 1-1 0 0,-1 1 1 0 0,1-1 0 0 0,-1 0 0 0 0,1 1 0 0 0,-1 0 0 0 0,1-1 0 0 0,-1 1 0 0 0,1 1 0 0 0,0-1 0 0 0,0 0 0 0 0,-1 1-1 0 0,1 0 1 0 0,0 0 0 0 0,-3 2 0 0 0,2-1-12 0 0,-1 0 0 0 0,1 1 0 0 0,-1-1 1 0 0,1 1-1 0 0,0 0 0 0 0,1 0 0 0 0,-1 0 0 0 0,1 0 0 0 0,0 1 0 0 0,0 0 0 0 0,0-1 0 0 0,0 1 0 0 0,-2 8 0 0 0,4-7-13 0 0,0-1 0 0 0,1 0 0 0 0,0 0-1 0 0,0 0 1 0 0,0 0 0 0 0,1 1 0 0 0,-1-1-1 0 0,1 0 1 0 0,0 0 0 0 0,1 0 0 0 0,-1 0-1 0 0,1 0 1 0 0,0 0 0 0 0,1-1-1 0 0,-1 1 1 0 0,1-1 0 0 0,-1 1 0 0 0,2-1-1 0 0,-1 0 1 0 0,0 0 0 0 0,8 6 0 0 0,6 7-1612 0 0,1-1 0 0 0,1-2 0 0 0,26 17 0 0 0,-44-31 1516 0 0,16 12-3097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25.846"/>
    </inkml:context>
    <inkml:brush xml:id="br0">
      <inkml:brushProperty name="width" value="0.08571" units="cm"/>
      <inkml:brushProperty name="height" value="0.08571" units="cm"/>
    </inkml:brush>
  </inkml:definitions>
  <inkml:trace contextRef="#ctx0" brushRef="#br0">91 257 7892,'-21'1'2339,"2"-1"-1799,2 0 269,3 1-269,0-2-360,9-2 0,5-2 0,16-3 0,11-1 0,9-3-1,15-2-558,9-1 559,14-1-954,13-1 954,10 0-967,-44 9 1,1-1 876,2 1 0,1 0-45,1 0 0,1 1 0,1-1 0,0 1 45,2 1 0,-1-1-90,0 1 0,-1 0 45,1 1 0,-2 0 0,-4 0 0,-1 1-45,-1 0 0,-1 0 90,43-1-90,-5 1 0,-4 0 90,-5 2-1181,11 1 911,-27 1 317,5 0-317,-34 0-90,-5-1 652,-7 1-832,-2-1-180,-3 1-179,-3 0 617,-1-2-2147,-3 1 2339,-2-2 0,-4 2 0,-2-1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29.154"/>
    </inkml:context>
    <inkml:brush xml:id="br0">
      <inkml:brushProperty name="width" value="0.08571" units="cm"/>
      <inkml:brushProperty name="height" value="0.08571" units="cm"/>
    </inkml:brush>
  </inkml:definitions>
  <inkml:trace contextRef="#ctx0" brushRef="#br0">20 33 8612,'-15'-13'2429,"11"2"-2339,7 6 90,11 2-91,3 3 1,4 0-90,4 0 90,6 1 0,17 1-90,-8-1 90,25 2 0,-29-2-90,8 1 90,-20-1-90,-2-1 0,-3 1 0,-3-1 0,-1 1-450,-2-1-989,2-1-1259,-2 1 2698,-11 1 0,1-1 0,-10 2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29.350"/>
    </inkml:context>
    <inkml:brush xml:id="br0">
      <inkml:brushProperty name="width" value="0.08571" units="cm"/>
      <inkml:brushProperty name="height" value="0.08571" units="cm"/>
    </inkml:brush>
  </inkml:definitions>
  <inkml:trace contextRef="#ctx0" brushRef="#br0">1 33 9781,'18'-1'720,"2"-1"-540,-1-1 0,4-2-90,3 1 0,3 0 90,2 0-180,1 1 90,-2 1-180,0 0-90,-2 1 0,-2 0-180,-1 1-90,-3 0-179,-1 1-541,-3 0 271,0 0 899,-3 0 0,-7-1 0,-2 1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30.048"/>
    </inkml:context>
    <inkml:brush xml:id="br0">
      <inkml:brushProperty name="width" value="0.08571" units="cm"/>
      <inkml:brushProperty name="height" value="0.08571" units="cm"/>
    </inkml:brush>
  </inkml:definitions>
  <inkml:trace contextRef="#ctx0" brushRef="#br0">257 0 6813,'-20'23'990,"-1"1"-811,1-1 181,-2 3-180,-1 5-4251,-1 4 4430,-2 4-89,4 1 684,0 4-864,4-3 90,3 2-2330,4 0 2240,3-1-90,4-1 26,3-3-26,4 2 90,4 0-90,4 1 90,3-2 0,4-2-90,2-1 0,3-2 0,2-2-270,1-2-180,1-3-1169,12 7 990,-11-11 629,6 2 0,-11-12 0,-1-2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30.381"/>
    </inkml:context>
    <inkml:brush xml:id="br0">
      <inkml:brushProperty name="width" value="0.08571" units="cm"/>
      <inkml:brushProperty name="height" value="0.08571" units="cm"/>
    </inkml:brush>
  </inkml:definitions>
  <inkml:trace contextRef="#ctx0" brushRef="#br0">1 66 6453,'21'-14'900,"2"1"-720,1 1 0,1 2-1,0 2 1,1 3 0,-1 2-90,0 2-90,-1 4 90,0 2-90,0 4 90,0 4-90,-3 4 90,-1 3 0,-2 5 90,-3 4-90,-1 5 90,-2 3-90,-3 2 90,-2 3-90,-3-1 0,-1 0-90,-2-2 89,-1 1-89,-1-1 90,-2 2 0,-2-1-180,-1 2 180,-1-3-90,-3-1 90,-2-2-270,-10 13-89,1-14-940,-8 10 669,3-17-359,-1-2 124,-2-1 775,-2-2 0,1-2 0,-2-1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31.956"/>
    </inkml:context>
    <inkml:brush xml:id="br0">
      <inkml:brushProperty name="width" value="0.08571" units="cm"/>
      <inkml:brushProperty name="height" value="0.08571" units="cm"/>
    </inkml:brush>
  </inkml:definitions>
  <inkml:trace contextRef="#ctx0" brushRef="#br0">3316 208 6273,'-18'-16'540,"0"0"-2566,-2 3 2116,-6-1 562,-7-1-562,-34-7-180,9 6-193,-27-4 193,16 7 180,-5 2-90,-7 1-45,18 5 0,-1-1-679,13 2 1,0 1 678,-17-2 0,0 2 45,-30-2 0,0 2 0,-2 0 0,50 2 0,-1 0 0,1 0 0,0 1-90,-49-1 90,2 1 0,3 0 0,2 1 0,30 0 0,-1-1 0,-31 1 0,33 0 0,2-1-14,-20 1 14,2 1 0,3 0 0,3 0-625,6 0 715,3 1-90,6 0 0,2 0-90,1 1 180,3 0 134,2 1-224,-14 2 0,18-2 0,-9 2 0,23-2 1379,3-1-1379,3 1 1002,2-1-1002,1 1 891,2-1-891,1 2 337,2-1-427,1 1 90,-5 4 0,6-1 0,-4 4 0,7-2 90,1 2 90,1 2-90,0 4 90,1 4 0,1 4-3392,2 5 3481,0 6-47,-1 31 228,0 27-910,1 0 550,3-42 0,0-2 90,-1 24-91,1-1 91,1 0 0,1-1 90,0-2-180,3-1 180,-1-6-90,1-2 0,1-6 0,1-1 0,1-1-91,1-3 91,1-3-90,1-2 90,2-4-90,1-2 0,2-4 0,1-3 90,3-3-90,0-5 0,3-4-90,2-5 90,4-1-90,4-3 90,26-1-90,-10-6 2477,20-3-2477,-11-5 0,5-4 0,6-3 0,2-2 0,3-1 0,2-2 0,2 0 0,1 0-835,3 0 745,0 0 90,1 1 0,-1 0 0,1 1 0,0 2 0,0 0 0,1 1 0,1 1-90,0 1 90,0 1 0,0 2 0,-2 0-90,0 1 90,-2 1-45,-23 1 0,1 1-408,29 0 453,-31 1 0,0 0 0,20 1-276,-2 1 276,-3 1 0,-2 0 0,-7 1-89,-3-1 89,-7 1 0,-3-1 89,-2 1-89,-5-1 0,-2 0 0,-5-2 0,-1 1 384,-2 0-384,-2-1 0,-2-2 0,1 1 0,-1-1 0,3-1 0,1-1 0,3 0-1738,0-2 1738,4 0 0,0-1 940,3-2-940,0 0 0,0 0 259,0-1-259,0-1 0,-2 0 167,0-1 13,27-11 3152,-27 8-3242,29-16-90,-42 13 0,5-6 90,-13 4-90,-3-3 183,-2-2-183,-3-3-3392,-2-2 3482,-2-4-180,-3-3 180,-2-7-180,-1-3 90,-6-36-733,0 14 643,-5-24 90,1 23 0,-2 2-2026,-2 0 2026,-2 0 0,-1 2 1838,-3 2-1838,-3 1 0,-2 3-1963,-2 2 1963,-3 2 0,-17-16-94,9 19 4,-12-12-539,3 16 269,10 13-180,-8-2 216,16 17-396,0 4-539,5 5 180,-1 2 1079,2 4 0,-3 3 0,-1 1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34.807"/>
    </inkml:context>
    <inkml:brush xml:id="br0">
      <inkml:brushProperty name="width" value="0.08571" units="cm"/>
      <inkml:brushProperty name="height" value="0.08571" units="cm"/>
    </inkml:brush>
  </inkml:definitions>
  <inkml:trace contextRef="#ctx0" brushRef="#br0">25 6 9602,'-19'-2'2158,"14"-1"-2068,21 3-90,5-1 0,13 2 0,-5-1 0,3 1 0,3 0 0,5 1 0,2-1 0,4 0 0,0 1 0,1-1 0,-2 0 90,-3 1-180,-3-1 90,-4 1 0,-3-1-90,-4 0-90,-4 0 90,-2 0-179,-3-1-1,-2 1-180,-2-1-539,-1 1-720,3-1 1709,-2 0 0,-4 1 0,-4-1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35.158"/>
    </inkml:context>
    <inkml:brush xml:id="br0">
      <inkml:brushProperty name="width" value="0.08571" units="cm"/>
      <inkml:brushProperty name="height" value="0.08571" units="cm"/>
    </inkml:brush>
  </inkml:definitions>
  <inkml:trace contextRef="#ctx0" brushRef="#br0">82 44 6903,'-17'-1'3058,"2"1"-1619,2-1-449,-3 0-270,3 0-541,6-3-89,7 0 0,12-1 0,8 1 0,7 0-90,10-1 0,6 1-286,5 0 286,3 1 0,1 1 0,-1 2 0,-1 0 0,-3 1 0,-4 1 0,-4 0 90,-4 0-90,-4 1-180,-2 0-90,-5 0-179,-2-1-91,-2 0 286,-4 0-4153,2 3 4407,-7 2 0,-1-3 0,-7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37.558"/>
    </inkml:context>
    <inkml:brush xml:id="br0">
      <inkml:brushProperty name="width" value="0.08571" units="cm"/>
      <inkml:brushProperty name="height" value="0.08571" units="cm"/>
    </inkml:brush>
  </inkml:definitions>
  <inkml:trace contextRef="#ctx0" brushRef="#br0">36 1 7892,'-22'2'1620,"10"3"-1620,10-1 0,10 4-180,6-3-180,4 0-180,3 1-359,4 1 719,0-1 180,1 1 0,1 0 0,-1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37.740"/>
    </inkml:context>
    <inkml:brush xml:id="br0">
      <inkml:brushProperty name="width" value="0.08571" units="cm"/>
      <inkml:brushProperty name="height" value="0.08571" units="cm"/>
    </inkml:brush>
  </inkml:definitions>
  <inkml:trace contextRef="#ctx0" brushRef="#br0">0 20 9961,'23'-9'360,"1"1"-270,3 6-90,3 2-180,2 1-270,2 1-89,0 2 539,26 5 0,-22-2 0,20 5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7.275"/>
    </inkml:context>
    <inkml:brush xml:id="br0">
      <inkml:brushProperty name="width" value="0.1" units="cm"/>
      <inkml:brushProperty name="height" value="0.1" units="cm"/>
    </inkml:brush>
  </inkml:definitions>
  <inkml:trace contextRef="#ctx0" brushRef="#br0">94 13 1444 0 0,'4'-12'5259'0'0,"-12"26"-3183"0"0,-10 27-630 0 0,3 6-61 0 0,-13 89-1 0 0,3-13 473 0 0,22-114-1146 0 0,3-6-293 0 0,0-4-309 0 0,12-20-699 0 0,-2 10 266 0 0,1 1 0 0 0,0 0 0 0 0,1 0 0 0 0,0 1 0 0 0,26-15 0 0 0,-13 10-64 0 0,2 2-1 0 0,31-11 1 0 0,-47 19 273 0 0,1 1 0 0 0,-1 0 1 0 0,1 1-1 0 0,0 0 0 0 0,0 1 0 0 0,19 0 1 0 0,-26 1 100 0 0,-1 0 0 0 0,0 1 0 0 0,0-1 0 0 0,0 1 1 0 0,0 0-1 0 0,0 0 0 0 0,1 0 0 0 0,-2 1 0 0 0,1-1 0 0 0,0 1 0 0 0,0 0 1 0 0,0 0-1 0 0,-1 0 0 0 0,1 1 0 0 0,-1-1 0 0 0,0 1 0 0 0,0 0 1 0 0,0 0-1 0 0,0 0 0 0 0,0 0 0 0 0,-1 0 0 0 0,4 5 0 0 0,-5-5 16 0 0,0-1 0 0 0,0 0 0 0 0,0 1 0 0 0,0-1 0 0 0,0 1 0 0 0,-1-1 0 0 0,1 1 0 0 0,-1-1 0 0 0,0 1 0 0 0,1 0 0 0 0,-1-1 0 0 0,0 1 0 0 0,-1-1 0 0 0,1 1 0 0 0,0 0 0 0 0,-1-1 0 0 0,-1 5 0 0 0,1-4 15 0 0,-1 1-1 0 0,0 0 1 0 0,0-1 0 0 0,0 1 0 0 0,-1-1-1 0 0,1 0 1 0 0,-1 0 0 0 0,0 0-1 0 0,0 0 1 0 0,-4 3 0 0 0,-3 1 36 0 0,0 0 0 0 0,0-1 1 0 0,-1 0-1 0 0,0-1 0 0 0,0 0 0 0 0,-18 5 0 0 0,4-4-264 0 0,0 0-1 0 0,-1-2 0 0 0,0-1 0 0 0,1 0 0 0 0,-37-3 1 0 0,48-3-1443 0 0,13-3-412 0 0,17-6-828 0 0,-2 7 1322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45.474"/>
    </inkml:context>
    <inkml:brush xml:id="br0">
      <inkml:brushProperty name="width" value="0.08571" units="cm"/>
      <inkml:brushProperty name="height" value="0.08571" units="cm"/>
    </inkml:brush>
  </inkml:definitions>
  <inkml:trace contextRef="#ctx0" brushRef="#br0">998 248 7353,'-5'-20'2249,"1"0"-1800,1 7 1,1 1-180,0-1-180,0 2-90,-1-1 0,-3 3 0,-5 0 0,-1 3 0,-4 0 0,1 2 0,-1 0 0,-3 0 0,-1 0 0,-3 0 0,0-1 0,-1 1 90,-1 0-90,0-1 0,-1 2 0,-1-1 0,0 1 0,-1-1 0,0 2 0,-1-1 0,2 1 0,0 0 0,0 1 0,0 1 90,0 1-90,1 0 0,1 1 0,0 1 0,2 1 0,0 1 0,2 2 0,1 1 0,1 1 0,1 1 0,-6 8 0,6-3 0,-4 7 0,8-6 0,1 1 0,1 2 0,-1 1 90,2-1-90,0 2 0,1 0 0,0 1 0,1 0 90,-4 9-90,4-7 0,-2 7 90,4-10-1,0 1-89,2-1 180,0 1-90,0 0 0,1 1 0,1-1 0,0 0 0,2 0 0,0-1 90,2 13-90,0-8 0,3 11-90,0-12 90,1 0-90,1 2 0,1-1 0,1 1 90,2 0-90,-1-1 90,2 0-90,1-1 90,0-1 0,8 10 0,-5-8-90,6 6 0,-5-10 90,-1-2-90,2 0 0,-1-1 89,1 0-89,1-1-3302,0-1 3302,1-1 0,1 0 90,1-1-90,1-1 0,14 5 90,-8-4-90,11 3 0,-9-6 0,2 0 0,3-1 0,0 1 0,1-2 0,1 1 90,1-2-90,1 1-381,0-2 471,-1 0-1,17 1 1,-12-2-90,11 1 90,-16-4 0,1 1-90,-2-2 0,2 1 90,-2-2-90,0 0 90,1 0-2232,2 0 2142,-2-1 2232,19-1-2232,-16-1 182,13-1-182,-14-1 90,-1-1-90,3-1 0,0-2 0,-2 0 0,1-2 0,0 0 0,-1-2 0,0 0 0,-1-1 0,-1 0 90,12-5 0,-2-2-1,-1 1-89,-8 0 3383,-14 5-3473,0-1 270,0-1 0,8-8 0,-9 4-90,7-5 0,-12 5 0,-2 0 299,0-2-389,0-1 90,-2-1-90,0-2 0,-1-1 90,-1-1-90,0-1-3392,-2 0 3482,0 0-1201,-1 1 1111,-2 2-31,-2 1 31,-1 1-1800,-2 2 1710,-1-1 1980,-2 3-1890,-1-1 1105,-3 0-1105,-1 1 37,-2-1-37,-2 0 3392,-3 0-3392,-1 0 0,-3-1 0,-3 1 0,-2-1 0,-2 0 0,-17-10-284,8 7 284,-12-7-90,10 10 90,0-1 0,-2 1 0,0-1 0,-2 0 0,-3-2 0,-2 1 0,0-1 0,-16-8 0,14 9 0,-12-8 0,18 11 0,0 0 0,0 1 0,1 1 0,1 0 0,1 2 0,1 0-3298,1 3 3298,2 0 0,1 2 0,-11-2 0,10 5 0,-10-3-90,14 6 90,-1 0-90,2 2 90,-3 0-90,3 1 90,-2 1 0,0 2-90,1-1 280,-3 2-190,-13 4-90,9-1 90,-10 4 0,15-2 0,0 2 0,1 0 0,0 2 3392,1 0-3482,-1 1 90,-1 2 0,1 0 0,-2 2 0,2 0 0,-11 9 0,10-7 0,-8 8 0,0 1-90,10-6 90,-9 6 0,15-8 0,-1-2 0,2 2-90,-1-2 90,2 1-90,0-1 90,1 0-89,2 0 89,0-1 0,3 0 0,-1 0-90,1-1 90,2 1-90,-1 0 90,2 0 0,0-1-90,1 1 0,1-1 90,1 0-180,-3 6 90,4-6 0,-2 5 0,3-7 0,1 0 0,0 0-90,0 0-180,1 0-89,1-1-1,0 2-180,0-2-269,2 2-720,-1 0-270,3-1 1889,-1 2 0,1-8 0,0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48.870"/>
    </inkml:context>
    <inkml:brush xml:id="br0">
      <inkml:brushProperty name="width" value="0.08571" units="cm"/>
      <inkml:brushProperty name="height" value="0.08571" units="cm"/>
    </inkml:brush>
  </inkml:definitions>
  <inkml:trace contextRef="#ctx0" brushRef="#br0">0 1 8612,'18'5'900,"0"0"-1600,37 4 790,-18-3 0,34 4 0,-4-2 0,-13-2-90,23 3 90,-16-3-90,6 0 0,3 0 0,1 0-90,2 0 0,1 0-180,0 0-179,-1 1-1,-3 0-1361,-2 1 1181,-8-2 630,-3 1 0,-8-1 0,-1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6:49.149"/>
    </inkml:context>
    <inkml:brush xml:id="br0">
      <inkml:brushProperty name="width" value="0.08571" units="cm"/>
      <inkml:brushProperty name="height" value="0.08571" units="cm"/>
    </inkml:brush>
  </inkml:definitions>
  <inkml:trace contextRef="#ctx0" brushRef="#br0">40 68 7713,'-20'4'2428,"1"2"-2158,20-1-90,3-2 0,17 0-90,7-4 90,10-2-90,9 0-2080,12-3 2080,6-1 0,8-2 0,5 0-90,3-1 90,3 0-90,0 1-1401,-1 2 1221,-2 1-769,-5 1 499,-10 3-1984,-5 1 1805,-10 1-1,-7 1 624,-5 1-624,-7 1 630,-4-1 0,-3 0 0,-1 1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09.090"/>
    </inkml:context>
    <inkml:brush xml:id="br0">
      <inkml:brushProperty name="width" value="0.08571" units="cm"/>
      <inkml:brushProperty name="height" value="0.08571" units="cm"/>
    </inkml:brush>
  </inkml:definitions>
  <inkml:trace contextRef="#ctx0" brushRef="#br0">85 93 10771,'-6'17'989,"1"1"-719,2 2 0,1 3 90,-3 16 0,-1 21-181,-1 15-89,1-11-90,1-12 90,4-26-90,-2-1 0,2-2 90,-1-2-90,1-2 0,-1-2 90,1-2-90,-1-1 90,1-2-90,0 3 90,-1-4-180,-3-5 90,2-6-90,-2-10 0,2-4 90,-1-6-90,3-4 90,-1-7 0,2-4 0,2-6-199,1-3 199,3-4 0,1 1 90,3 1-90,0 2 0,2 4 90,1 2-180,-1 5 180,7-6-90,-5 14 0,4-4 0,-6 14 0,8-1-269,-5 6-1,6 0-180,-8 6 0,1 3-179,-2 1 198,0 1-469,-1 3-449,-2 0 90,0 3 1259,-2 0 0,-3-2 0,-2-1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09.254"/>
    </inkml:context>
    <inkml:brush xml:id="br0">
      <inkml:brushProperty name="width" value="0.08571" units="cm"/>
      <inkml:brushProperty name="height" value="0.08571" units="cm"/>
    </inkml:brush>
  </inkml:definitions>
  <inkml:trace contextRef="#ctx0" brushRef="#br0">22 1 8882,'-13'13'2249,"5"0"-2069,12-7-180,3 0 89,7-3-178,0-2-1,2 1-90,2-1-180,2-1-180,2 1-89,2-1-541,1 0 181,1 1 989,-1-1 0,2 0 0,1 1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10.091"/>
    </inkml:context>
    <inkml:brush xml:id="br0">
      <inkml:brushProperty name="width" value="0.08571" units="cm"/>
      <inkml:brushProperty name="height" value="0.08571" units="cm"/>
    </inkml:brush>
  </inkml:definitions>
  <inkml:trace contextRef="#ctx0" brushRef="#br0">107 0 11670,'-15'12'990,"0"2"-810,6 5 0,-1 3-90,0 2 89,-1 1 1,2 2-3482,1-2 3392,1 0 37,0 21-37,4-17-90,0 17 0,6-23 90,1 1-90,2-2 0,2 1 90,3 0-90,2-1 0,2-1 0,2-2 89,2-2-89,1-1 0,0-4 90,0-2 3276,1-4-3366,10-3-90,-6-5 0,9-5 0,-10-3 0,2-7 90,0-2-90,0-4 90,-4 1 80,-1 0-80,-6 3 90,-1 0-90,-3 4 90,1-3-90,-5 4 0,-6 1 0,-6 10 0,-4 4 0,-1 5 0,3 1 0,1 1 90,0 1-90,1 0 0,2 2 180,3 11-90,1-7 90,4 7-90,2-9 90,1-2 89,2 0-89,0-2 180,1-2-90,0 0 180,0-2-270,4-2-90,-4-3-1,4-3 91,-5-2-180,-1-3 180,2-9-180,-4 2 0,0-6 0,-4 4 0,-3 0 0,0 0-90,-2-1 0,-1 1-179,-1 0-1,0 1-90,-2 1-180,1 0 0,-1 2-179,-1 1-91,2 1-89,-1 1-1080,1 2-1169,-1-2 3148,1 1 0,1 2 0,2 3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10.492"/>
    </inkml:context>
    <inkml:brush xml:id="br0">
      <inkml:brushProperty name="width" value="0.08571" units="cm"/>
      <inkml:brushProperty name="height" value="0.08571" units="cm"/>
    </inkml:brush>
  </inkml:definitions>
  <inkml:trace contextRef="#ctx0" brushRef="#br0">37 261 7173,'3'22'1709,"-1"-1"-1259,-2-6-91,0 1 1,-1 1 0,1 1-90,-2-1 0,1 0 0,0 0-1,0 0 1,0-1-90,0-1 0,0 0-90,0-2 180,1 0 90,-1 4 359,-1-2 630,1 2-1259,-5-12 0,2-6-90,-4-12 90,5-5-180,0-4 90,1-5-90,1-5 90,3-6-90,2-6 90,8-22 0,1 16-3392,6-14 3392,-2 25-153,7-8 153,-5 16 0,5-3-90,-8 19 90,-2 4 0,0 4 0,-1 3 3360,-1 3-3360,-1 3 6,0 3-6,-2 2-90,0 2 90,-3 3-90,-1 0 0,-2 1 0,-2 1 0,-3 0 0,0 2 0,-5 1-90,0 1 0,-4-1 0,-1 0 0,-1 0-89,-2-2-451,-8 5 270,5-5-179,-4 2-91,7-8-809,1-1-90,2-2 1619,2-1 0,4-3 0,2-1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11.277"/>
    </inkml:context>
    <inkml:brush xml:id="br0">
      <inkml:brushProperty name="width" value="0.08571" units="cm"/>
      <inkml:brushProperty name="height" value="0.08571" units="cm"/>
    </inkml:brush>
  </inkml:definitions>
  <inkml:trace contextRef="#ctx0" brushRef="#br0">213 1 7083,'-16'5'720,"3"2"-541,8 4 1,2 6-1803,4 0 1803,1 2 290,2-1-290,0 2 90,4 11 0,-2-6-90,3 8 89,-5-10 1244,1 1-1153,-2-2-90,1 0 180,-2-2-90,0-1-1,-2-2 271,-2 7-360,-1-8 0,-3 5-90,-1-9-90,-2-1 89,-2-1-89,-1-2 0,-1-1 0,-1-1 0,-1-2-90,0 0 0,0-2-90,1 0-270,1-2-2158,-5 1-810,0-2 3328,-5 2 0,11-1 0,3 1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11.524"/>
    </inkml:context>
    <inkml:brush xml:id="br0">
      <inkml:brushProperty name="width" value="0.08571" units="cm"/>
      <inkml:brushProperty name="height" value="0.08571" units="cm"/>
    </inkml:brush>
  </inkml:definitions>
  <inkml:trace contextRef="#ctx0" brushRef="#br0">47 30 8792,'-17'3'4138,"1"-1"-2879,3 0-719,16-2-361,22 0 1,15-2 90,24 0-1201,-1 0 1021,10-1-180,5 0-1413,5 1 1053,1-1-449,2 1-360,-2-1-810,-3 0-900,-4 1 2796,-10-1 0,-7 0 0,-7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11.714"/>
    </inkml:context>
    <inkml:brush xml:id="br0">
      <inkml:brushProperty name="width" value="0.08571" units="cm"/>
      <inkml:brushProperty name="height" value="0.08571" units="cm"/>
    </inkml:brush>
  </inkml:definitions>
  <inkml:trace contextRef="#ctx0" brushRef="#br0">125 0 8432,'-35'11'4228,"4"-2"-3419,8-1 1,4-2 629,6 0-1079,10 1 90,7-2 89,13 0-89,11-3-90,11-1 0,11-1-903,13-1 813,6 0-180,8-1-1118,1-1 758,-1 0-90,-2-1-270,-4 1-806,-8 0 447,-3-1-181,-8 1-604,-2 0-565,-4 0-1079,-4 0 3418,-7 2 0,-2-1 0,-2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7.955"/>
    </inkml:context>
    <inkml:brush xml:id="br0">
      <inkml:brushProperty name="width" value="0.1" units="cm"/>
      <inkml:brushProperty name="height" value="0.1" units="cm"/>
    </inkml:brush>
  </inkml:definitions>
  <inkml:trace contextRef="#ctx0" brushRef="#br0">251 40 1160 0 0,'1'-1'233'0'0,"0"0"-1"0"0,0 0 1 0 0,0-1 0 0 0,0 1-1 0 0,0 0 1 0 0,0-1-1 0 0,-1 1 1 0 0,1-1 0 0 0,0 1-1 0 0,-1 0 1 0 0,1-1-1 0 0,-1 1 1 0 0,0-1 0 0 0,1 0-1 0 0,-1-2 1 0 0,0 3-134 0 0,-1 0-1 0 0,1 0 1 0 0,-1 0 0 0 0,0 1 0 0 0,1-1-1 0 0,-1 0 1 0 0,0 0 0 0 0,1 1 0 0 0,-1-1-1 0 0,0 0 1 0 0,0 1 0 0 0,1-1 0 0 0,-1 0 0 0 0,0 1-1 0 0,0-1 1 0 0,0 1 0 0 0,0 0 0 0 0,0-1-1 0 0,0 1 1 0 0,0 0 0 0 0,0 0 0 0 0,0-1 0 0 0,0 1-1 0 0,0 0 1 0 0,0 0 0 0 0,0 0 0 0 0,-2 0-1 0 0,-8 0 208 0 0,-1 0 0 0 0,1 0 0 0 0,-1 1 0 0 0,1 1 0 0 0,-1 0-1 0 0,1 0 1 0 0,0 1 0 0 0,0 1 0 0 0,-16 7 0 0 0,18-8-247 0 0,1 1-1 0 0,-1 1 1 0 0,1 0-1 0 0,0 0 1 0 0,1 0 0 0 0,0 1-1 0 0,-1 0 1 0 0,2 0-1 0 0,-1 1 1 0 0,1 0 0 0 0,0 0-1 0 0,-6 11 1 0 0,11-17-57 0 0,0-1 0 0 0,1 1 0 0 0,-1 0-1 0 0,1 0 1 0 0,-1 0 0 0 0,1 0 0 0 0,-1 0 0 0 0,1 0 0 0 0,0 0 0 0 0,0 0 0 0 0,-1 0 0 0 0,1 0 0 0 0,0 0 0 0 0,0 0 0 0 0,0 0 0 0 0,0 0 0 0 0,0 0 0 0 0,0 0 0 0 0,0 0 0 0 0,0 0-1 0 0,1 0 1 0 0,-1 0 0 0 0,0 0 0 0 0,0 0 0 0 0,1 0 0 0 0,-1 0 0 0 0,1 0 0 0 0,-1 0 0 0 0,1 0 0 0 0,-1 0 0 0 0,1-1 0 0 0,0 1 0 0 0,-1 0 0 0 0,1 0 0 0 0,0-1 0 0 0,0 1 0 0 0,0 0-1 0 0,-1-1 1 0 0,1 1 0 0 0,0-1 0 0 0,0 1 0 0 0,0-1 0 0 0,2 1 0 0 0,0 0-60 0 0,1 1 0 0 0,0-1 1 0 0,0-1-1 0 0,0 1 0 0 0,0 0 0 0 0,0-1 0 0 0,0 0 1 0 0,0 0-1 0 0,4-1 0 0 0,8-3-111 0 0,-1 0 0 0 0,1-1 0 0 0,-1-1 0 0 0,1-1 0 0 0,-2 0 0 0 0,1-1 0 0 0,14-10 0 0 0,20-10 1064 0 0,-47 27-838 0 0,0 1-8 0 0,-1 0 0 0 0,1 1 1 0 0,0-1-1 0 0,-1 0 0 0 0,1 1 0 0 0,0 0 0 0 0,-1-1 1 0 0,1 1-1 0 0,-1 0 0 0 0,1 0 0 0 0,-1 0 0 0 0,1 0 1 0 0,-1 0-1 0 0,0 0 0 0 0,1 0 0 0 0,-1 1 0 0 0,2 1 1 0 0,19 30 539 0 0,-7-10-373 0 0,-9-16-337 0 0,0-1-1 0 0,0 0 1 0 0,1 0-1 0 0,0 0 1 0 0,0 0-1 0 0,0-1 1 0 0,1-1-1 0 0,0 1 1 0 0,0-1-1 0 0,0 0 1 0 0,0-1-1 0 0,1 0 1 0 0,-1 0-1 0 0,1-1 1 0 0,-1 0-1 0 0,1-1 1 0 0,0 0-1 0 0,0 0 1 0 0,0-1-1 0 0,0 0 1 0 0,0 0-1 0 0,11-3 1 0 0,-4 1-372 0 0,0-2 1 0 0,0 0-1 0 0,0-1 1 0 0,-1 0-1 0 0,1-1 1 0 0,-2-1-1 0 0,1 0 1 0 0,-1-1-1 0 0,0-1 1 0 0,0 0-1 0 0,17-16 1 0 0,-26 20 575 0 0,0 1 0 0 0,-1-1 0 0 0,1 1 0 0 0,-1-1 0 0 0,0-1 0 0 0,-1 1 0 0 0,0 0 0 0 0,1-1 0 0 0,-2 0 0 0 0,1 0 0 0 0,3-9 0 0 0,-6 14-16 0 0,0 0-1 0 0,0 1 1 0 0,0-1 0 0 0,0 0 0 0 0,0 0-1 0 0,-1 1 1 0 0,1-1 0 0 0,0 0 0 0 0,0 0-1 0 0,0 1 1 0 0,-1-1 0 0 0,1 0 0 0 0,0 1-1 0 0,-1-1 1 0 0,1 0 0 0 0,-1 1 0 0 0,1-1-1 0 0,-1 0 1 0 0,1 1 0 0 0,-1-1 0 0 0,1 1-1 0 0,-1-1 1 0 0,1 1 0 0 0,-1-1 0 0 0,0 1-1 0 0,1 0 1 0 0,-1-1 0 0 0,0 1 0 0 0,1 0-1 0 0,-1-1 1 0 0,0 1 0 0 0,0 0 0 0 0,-1 0-1 0 0,-23-4 1163 0 0,19 4-1123 0 0,1 1-1 0 0,-1 0 1 0 0,0 0 0 0 0,0 0-1 0 0,1 0 1 0 0,-1 1 0 0 0,1 0-1 0 0,-1 0 1 0 0,1 1 0 0 0,0 0-1 0 0,0 0 1 0 0,0 0-1 0 0,0 0 1 0 0,0 1 0 0 0,1-1-1 0 0,-1 1 1 0 0,1 0 0 0 0,0 1-1 0 0,-6 8 1 0 0,9-12-92 0 0,1 0-1 0 0,-1 0 1 0 0,1 0-1 0 0,-1 0 1 0 0,1 0 0 0 0,0 0-1 0 0,0 0 1 0 0,-1 0-1 0 0,1 0 1 0 0,0 0 0 0 0,0 0-1 0 0,0 0 1 0 0,0 0 0 0 0,0 0-1 0 0,0 0 1 0 0,0 0-1 0 0,0 0 1 0 0,1 0 0 0 0,-1 0-1 0 0,0 0 1 0 0,1 0 0 0 0,-1-1-1 0 0,0 1 1 0 0,2 1-1 0 0,-1 0 0 0 0,0-1-1 0 0,1 0 1 0 0,-1 1-1 0 0,0-1 1 0 0,1 0-1 0 0,-1 0 1 0 0,1 0-1 0 0,0 0 1 0 0,-1 0-1 0 0,1 0 1 0 0,0-1-1 0 0,2 1 1 0 0,2 1-69 0 0,0 0 1 0 0,0-1 0 0 0,0 0 0 0 0,0-1-1 0 0,0 0 1 0 0,12 0 0 0 0,-6-2-178 0 0,-1-1 0 0 0,1 0 0 0 0,-1-1 0 0 0,0 0 0 0 0,0 0 0 0 0,0-2 0 0 0,20-11 0 0 0,-5-2 1473 0 0,39-35 1 0 0,-65 53-1222 0 0,1 1 1 0 0,-1-1-1 0 0,1 1 0 0 0,-1 0 0 0 0,1-1 0 0 0,-1 1 0 0 0,1 0 0 0 0,-1-1 0 0 0,1 1 1 0 0,-1 0-1 0 0,1 0 0 0 0,-1 0 0 0 0,1-1 0 0 0,-1 1 0 0 0,1 0 0 0 0,-1 0 0 0 0,1 0 0 0 0,0 0 1 0 0,-1 0-1 0 0,1 0 0 0 0,-1 0 0 0 0,1 0 0 0 0,0 0 0 0 0,-1 1 0 0 0,1-1 0 0 0,-1 0 1 0 0,1 0-1 0 0,-1 0 0 0 0,1 1 0 0 0,-1-1 0 0 0,1 0 0 0 0,-1 0 0 0 0,1 1 0 0 0,-1-1 1 0 0,1 0-1 0 0,-1 1 0 0 0,0-1 0 0 0,1 1 0 0 0,-1-1 0 0 0,1 1 0 0 0,-1-1 0 0 0,0 1 0 0 0,0-1 1 0 0,1 1-1 0 0,-1-1 0 0 0,1 2 0 0 0,10 28 421 0 0,-10-25-309 0 0,26 116 127 0 0,-14-48-3178 0 0,-12-71 2580 0 0,0 0 0 0 0,-1 0-1 0 0,1 0 1 0 0,0-1 0 0 0,0 1-1 0 0,0 0 1 0 0,0 0 0 0 0,0 0 0 0 0,1-1-1 0 0,-1 1 1 0 0,0-1 0 0 0,1 1-1 0 0,-1-1 1 0 0,4 3 0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2.227"/>
    </inkml:context>
    <inkml:brush xml:id="br0">
      <inkml:brushProperty name="width" value="0.08571" units="cm"/>
      <inkml:brushProperty name="height" value="0.08571" units="cm"/>
    </inkml:brush>
  </inkml:definitions>
  <inkml:trace contextRef="#ctx0" brushRef="#br0">26 0 9691,'-19'5'3419,"13"0"-3240,28-2-89,6 0 90,22-2-90,-5-1 0,13 0-1214,9 0 1124,11-1 135,10 1 0,6-1-135,-31 1 0,2 0-987,2 0 0,7 0 1,-6 0 986,-2 1 0,-4 0 45,3 1 0,0-1-632,1 1 1,-1 0 586,1 1 0,-1-1-45,1 1 0,-2 1 45,1-1 0,-1 1-45,-2 1 0,2-1 0,18 3 0,-1 1 0,-23-3 0,0 0 45,13 2 0,-3 0 0,14 1-90,-5 0 90,-6-1 0,-10-1 0,-7-2 0,-13 0 90,-5-2-90,-7 0 0,-6-1 0,-3-1 791,-4-1-791,-3 0 2546,0-3-3086,-5-3 1381,-2-2-1650,-6-3-990,-4 2-360,-2-1 2159,0 4 0,2 2 0,1 2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3.241"/>
    </inkml:context>
    <inkml:brush xml:id="br0">
      <inkml:brushProperty name="width" value="0.08571" units="cm"/>
      <inkml:brushProperty name="height" value="0.08571" units="cm"/>
    </inkml:brush>
  </inkml:definitions>
  <inkml:trace contextRef="#ctx0" brushRef="#br0">1 20 9152,'1'23'2069,"-1"0"-1530,0-6-89,1 3-90,-1 0 0,1 3-1,0-1-89,1 2 270,1 10-360,-1-9 90,1 7-90,-2-12 89,2-2-89,-2 0 0,1-1-90,-1-1 90,0-2 360,0-2 359,0 3 361,0-1-1350,-9-16 90,5-2-90,-6-21 90,7 2-90,2-7 90,1-2-90,3-6 90,3-1 0,2-1-90,1 3 90,1 3 0,1 4-90,1 6 90,-1 2-90,1 5 90,0 4 0,1 4 0,-1 4 0,1 2 0,6 7 0,-4 2-90,5 5 180,-6 3-90,-2 1 0,-2 3 0,-2 1 0,-2 2 90,-3 2-90,-2-1 0,-2 1 90,-8 13-90,0-8 0,-7 9 0,-6-3 0,3-9 0,-6 6 90,7-14-90,1-2-90,1-3-90,0-2-180,2-3-719,1-1-450,-3-5-540,3-4-3238,1-5 5307,7-9 0,6-1 0,5-4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3.908"/>
    </inkml:context>
    <inkml:brush xml:id="br0">
      <inkml:brushProperty name="width" value="0.08571" units="cm"/>
      <inkml:brushProperty name="height" value="0.08571" units="cm"/>
    </inkml:brush>
  </inkml:definitions>
  <inkml:trace contextRef="#ctx0" brushRef="#br0">1 93 7713,'24'-2'1439,"-2"-1"-989,-6 2-91,-1-2 91,0 1-90,-1-1 0,0-1-91,-1-1 91,-1 0-180,0 0 180,-2-1-270,0 0-3302,-2-1 3482,-1 0-180,-1-2-90,-5-1 90,-6 2-180,-4 2 180,-5 7-90,1 2 90,-2 4-1,-1 1 91,0 3 90,-6 8-180,6-3 3392,-2 7-3392,8-6 180,2 7 90,6 3-270,2-1 0,6-1 0,9-1-1,6-1-89,3 0 90,2-6-90,-5-8 90,2-3-90,0-2 90,2-3-90,0-3 0,1-2-180,1-4 180,0-3-90,0-4 1,7-9 178,-7 3 181,2-4 0,-11 8 0,-3 2-90,-3 2 0,-1 2-90,-1 1 90,-2 2-90,2 0 90,-1 6-91,-1 5 1,-3 5 0,-2 12 0,-2-4 0,0 6-90,-1-3 0,0 1 90,1 1-90,-1 0 0,0 0 90,0 1 0,0 7-90,-1-7 90,0 5 0,-1-11 270,1-1 90,0-2 269,0-1 1,-2 0-720,-3-7 0,2-10-90,-1-7 0,5-11 0,1 0 0,3-6 90,2-4-90,3-3-3392,1-1 3482,2 1-1165,0 3 1165,2 3-90,0 5 90,0 2 0,0 3-90,1 4 2950,-1 3-2950,-1 3 90,0 3 1517,-1 3-1517,3 4 0,-4 2 0,3 2 0,-7 3 0,-1 1 0,-2 2 0,-1 2 0,-3 0 0,-2 3 0,-3-1 0,-2 2 90,-2 1-90,-2 0 0,-3 0 0,0-1 0,-2 0-90,2-2 0,-1-2-180,1-1 1,1-2-271,1-1 0,1-2-899,0-2-270,0-1-450,1-4-2248,1-3 4407,5-9 0,3 7 0,2-3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4.082"/>
    </inkml:context>
    <inkml:brush xml:id="br0">
      <inkml:brushProperty name="width" value="0.08571" units="cm"/>
      <inkml:brushProperty name="height" value="0.08571" units="cm"/>
    </inkml:brush>
  </inkml:definitions>
  <inkml:trace contextRef="#ctx0" brushRef="#br0">0 1 9242,'25'0'3058,"-5"1"-2338,-6 7-181,-5 2 1,0 4 0,-1 2-91,1 3-89,-2 2 0,1 3-90,0 1-90,0 2 0,0 1 0,-2-1-1,1 2-89,-3-3 0,1 2-449,-1-2-91,-1 0-180,-1 0-359,-2-3-271,1 0-1078,-2-3-1260,0-1 3598,0-1 0,0-9 0,1-2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4.510"/>
    </inkml:context>
    <inkml:brush xml:id="br0">
      <inkml:brushProperty name="width" value="0.08571" units="cm"/>
      <inkml:brushProperty name="height" value="0.08571" units="cm"/>
    </inkml:brush>
  </inkml:definitions>
  <inkml:trace contextRef="#ctx0" brushRef="#br0">3 174 13379,'-2'-17'1979,"2"3"-1709,9 6-90,1 3 90,5-2-90,3 1-616,15-3 526,-5 2-152,26-6 152,-20 5-90,23-7 90,6-3 0,-19 5 0,7-4 0,-36 12 510,-1 1-510,-2 0 257,1 1-257,-1 2 0,1 4-90,-3 6 90,-4 2 0,-2 2 0,-1-2 90,-2 1-90,0 1 0,0 1 0,0-1-90,-1 0 90,0 1-1,0-1 1,0-1 90,-1 4 540,0-2 629,0 2-1169,7-9-180,1-7 90,3-6-90,0-2 90,-2 2-90,-1 0 0,1 1 0,1 0 90,-1 0-270,4 1-90,0 1-180,4 1-359,-1 4 359,-1 3-180,-3 0-179,-1 1-91,-3 0-89,-1 0-180,0 1-91,0 0-1078,0-1-1260,-1 2 3598,1-2 0,-3-2 0,0-1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5.491"/>
    </inkml:context>
    <inkml:brush xml:id="br0">
      <inkml:brushProperty name="width" value="0.08571" units="cm"/>
      <inkml:brushProperty name="height" value="0.08571" units="cm"/>
    </inkml:brush>
  </inkml:definitions>
  <inkml:trace contextRef="#ctx0" brushRef="#br0">42 0 12120,'-13'18'1079,"2"0"-899,6-2 90,1 0 90,0 2 0,2 0-90,0 1 359,2 8-89,3 1-180,4 6-180,0-9-90,2-3 0,-1-9 89,0-2-179,2-1 90,0-3 0,0-2 0,1-1-90,-1-3 0,1-2 0,1-3 0,4-7-90,-2 0 90,2-5 0,-6 2-90,-1 0 90,-1 1 0,-1 1-90,-1 1 1,0 1-1,0-1 0,-1 2 180,-2 8-90,0 5 90,0 10-90,1-2 0,1 1 0,1-3 89,1 1-89,0 0 0,2 0 0,1 0 90,0-1 0,0 0 90,1-1 0,0-1 900,7 1-721,-3-4-179,6-3-90,-9-5 90,-1-4-180,-4-2 90,-1-1-90,-1-2 90,0-9-90,-2 5-90,-1-6-90,-3 7-90,-2-1-90,0 0-269,-1 0-181,-2 0-89,1 1-271,-2 1-269,1 1-989,0 0-1260,1 1 3688,1 1 0,2 5 0,1 2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5.632"/>
    </inkml:context>
    <inkml:brush xml:id="br0">
      <inkml:brushProperty name="width" value="0.08571" units="cm"/>
      <inkml:brushProperty name="height" value="0.08571" units="cm"/>
    </inkml:brush>
  </inkml:definitions>
  <inkml:trace contextRef="#ctx0" brushRef="#br0">1 1 8702,'13'21'2878,"-2"-1"-2248,-4-5-180,-1-1 0,-1 1-181,0 1 1,-1-1-90,-1 0 0,0-1-180,-1 0-180,-1-2-719,0 4-720,0-1 1619,0 2 0,-1-8 0,0-3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5.767"/>
    </inkml:context>
    <inkml:brush xml:id="br0">
      <inkml:brushProperty name="width" value="0.08571" units="cm"/>
      <inkml:brushProperty name="height" value="0.08571" units="cm"/>
    </inkml:brush>
  </inkml:definitions>
  <inkml:trace contextRef="#ctx0" brushRef="#br0">23 114 8972,'-4'-20'2159,"1"3"-1440,1 6-719,-1-2-719,-1 0-3059,0-2 3778,3 2 0,-1 6 0,4 2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6.227"/>
    </inkml:context>
    <inkml:brush xml:id="br0">
      <inkml:brushProperty name="width" value="0.08571" units="cm"/>
      <inkml:brushProperty name="height" value="0.08571" units="cm"/>
    </inkml:brush>
  </inkml:definitions>
  <inkml:trace contextRef="#ctx0" brushRef="#br0">15 0 10951,'13'12'2428,"-5"0"-2248,-9-2 90,0 3-90,1 3 90,2-2-90,2 3-90,0-4 269,4 8-179,-2-4-90,2 5 90,-3-6 0,0-1-90,-1 0 90,0 5-90,-3-5 0,-1 2 0,-2-5-90,-2-2 90,-1 0-90,-1-1 90,-1-2 0,-1 0 0,-4-1-90,1-3 0,-3-2-90,4-6 0,4-3 0,8-5 0,2 2 0,5-3 90,2 3-90,1-1 0,2-1 90,3-1 0,2 0-90,1-2 90,1 1 0,1-2 0,0 1 0,0 0 90,-2 1 270,6-3-180,-9 5-90,3-2 0,-10 7 89,1 0-89,-11 5-90,-7 7 0,-4 2 0,-3 7 0,7-4 90,0 1-90,0 1 90,3 1-90,0 0 90,3 6-90,1-4 90,2 5-180,2-6-180,2 1-179,2 0-91,1-1-180,2-1-179,0-2-180,1 0-1260,0-1-1079,1-2 3418,0-1 0,-5-3 0,-2-1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7.510"/>
    </inkml:context>
    <inkml:brush xml:id="br0">
      <inkml:brushProperty name="width" value="0.08571" units="cm"/>
      <inkml:brushProperty name="height" value="0.08571" units="cm"/>
    </inkml:brush>
  </inkml:definitions>
  <inkml:trace contextRef="#ctx0" brushRef="#br0">162 1 10321,'-22'17'1889,"1"-1"-1439,4-1-90,0 2 89,-1 2-179,1 0 180,2 0-180,3 0 90,2 0-1,3-1 1,3 0-90,3 0 0,3 0-90,4 1 0,3 0-90,3-1 89,4-1-89,2 0 0,4-2 0,1-3 0,0-2 0,1-3-90,-1-2 90,1-3-90,0-3 90,0-3-90,1-2 360,9-10-180,-8 2 90,6-7-180,-13 6 89,-4 0 1,-2 1-90,-3 1 0,-1 0 0,-3 1 0,-2 0-90,-1-2 0,-4 1 0,-4-1 0,-4 3 90,-3 5-90,-1 4 0,0 5 0,0 4 0,3 1 0,1 5 90,5-1-90,2 4 0,5 0 0,2-3 0,2-3 0,1-3 0,1-2 90,0-1-90,1 0 0,1-2 0,5-2-90,-3-2 180,4-3-180,-5-1 90,-1-2 0,-1-2 0,0 0 90,-2 0-90,-1-1 90,-2 1-90,-1-3 0,-3 1-90,-4-2-270,-7 3-359,-3 3-361,-2 5 1,0 2-810,3 4-450,3 2 1,6 2 1348,8-2 720,5-3 90,2-3 180,-1-2 270,-2-2 90,2-1 180,0 0-90,2 0 269,1-1 1,-1 0-91,1 1 361,4-2-630,-5 3 269,3-1-269,-2 4 90,-4 2-90,4 3-1,-5 2 91,1 2-180,-1 2 90,-1 2-90,0 2-1,0 2-89,-1 2 0,1 1-90,-2 1 0,1 1 0,-1-1 0,-1 0 0,0-1 0,-1 0-90,0-2 90,0 0-90,-1-2 90,0-1 0,-1-1 0,1 1-540,0-2 180,1-6 90,0-11-90,2-15 270,-1-2 0,2-4 180,-2 5 0,1 0 90,-1 0 90,1 1-90,-1 1 89,0 2 1,0 2 0,-1 1-180,0 2 0,0 0 90,-1 3-90,1-3-90,1 3-90,2 1 89,1 7-89,3 7 0,-2 4 0,1 2 90,-1 0-90,1 0 0,-1 1 0,1-1-179,3 7 89,-3-5-90,2 4 0,-5-6 90,0-1-90,-2-1 90,3 1 90,-2-1 0,3 1-90,-2-8 180,0-3 0,-1-8 90,-2-2 0,1-3-180,0-2 90,0 2-90,-1 1 90,0 2-90,0 1 0,2-6 0,-2 5 0,1-4-90,-2 5-360,1 0-899,0-2-540,0 1 1889,0-1 0,-2 5 0,0 3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8.300"/>
    </inkml:context>
    <inkml:brush xml:id="br0">
      <inkml:brushProperty name="width" value="0.1" units="cm"/>
      <inkml:brushProperty name="height" value="0.1" units="cm"/>
    </inkml:brush>
  </inkml:definitions>
  <inkml:trace contextRef="#ctx0" brushRef="#br0">427 18 1736 0 0,'-8'-11'3825'0'0,"4"10"-3583"0"0,0 0 1 0 0,1-1-1 0 0,-1 2 1 0 0,0-1-1 0 0,0 0 1 0 0,0 1-1 0 0,0 0 1 0 0,0 0-1 0 0,0 0 1 0 0,0 0-1 0 0,0 1 1 0 0,1-1-1 0 0,-1 1 1 0 0,0 0 0 0 0,0 0-1 0 0,0 1 1 0 0,1-1-1 0 0,-1 1 1 0 0,1 0-1 0 0,-1 0 1 0 0,-3 2-1 0 0,7-3-227 0 0,-1-1-1 0 0,0 1 0 0 0,1-1 0 0 0,-1 1 1 0 0,1-1-1 0 0,-1 1 0 0 0,1-1 0 0 0,0 1 1 0 0,-1 0-1 0 0,1-1 0 0 0,-1 1 0 0 0,1 0 1 0 0,0-1-1 0 0,0 1 0 0 0,-1 0 0 0 0,1 0 1 0 0,0-1-1 0 0,0 1 0 0 0,0 0 0 0 0,0 0 1 0 0,0-1-1 0 0,0 1 0 0 0,0 0 0 0 0,0 0 1 0 0,0-1-1 0 0,0 1 0 0 0,0 0 0 0 0,1-1 1 0 0,-1 1-1 0 0,0 0 0 0 0,0 0 0 0 0,1-1 1 0 0,-1 1-1 0 0,1 0 0 0 0,-1-1 0 0 0,0 1 1 0 0,1-1-1 0 0,-1 1 0 0 0,2 0 0 0 0,0 2-1 0 0,0-1-1 0 0,0 0 0 0 0,0 0 1 0 0,1 0-1 0 0,-1 0 0 0 0,1 0 1 0 0,4 1-1 0 0,74 28-1810 0 0,-25-17-2839 0 0,-36-9 1911 0 0</inkml:trace>
  <inkml:trace contextRef="#ctx0" brushRef="#br0" timeOffset="1">138 317 96 0 0,'-130'29'10988'0'0,"130"-29"-10943"0"0,0 0 1 0 0,0 0-1 0 0,-1 0 1 0 0,1 0 0 0 0,0-1-1 0 0,0 1 1 0 0,0 0-1 0 0,-1 0 1 0 0,1 0 0 0 0,0 0-1 0 0,0 0 1 0 0,-1 0-1 0 0,1 0 1 0 0,0 0-1 0 0,0 0 1 0 0,0 0 0 0 0,-1 1-1 0 0,1-1 1 0 0,0 0-1 0 0,0 0 1 0 0,0 0-1 0 0,-1 0 1 0 0,1 0 0 0 0,0 0-1 0 0,0 0 1 0 0,0 0-1 0 0,0 1 1 0 0,-1-1 0 0 0,1 0-1 0 0,0 0 1 0 0,0 0-1 0 0,0 0 1 0 0,0 1-1 0 0,0-1 1 0 0,0 0 0 0 0,-1 0-1 0 0,1 0 1 0 0,0 0-1 0 0,0 1 1 0 0,0-1 0 0 0,0 0-1 0 0,0 0 1 0 0,0 1-1 0 0,0-1 1 0 0,0 0-1 0 0,0 0 1 0 0,12 4 491 0 0,20 0-669 0 0,54 2-1556 0 0,25 1-5041 0 0,-87-5 3919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8.089"/>
    </inkml:context>
    <inkml:brush xml:id="br0">
      <inkml:brushProperty name="width" value="0.08571" units="cm"/>
      <inkml:brushProperty name="height" value="0.08571" units="cm"/>
    </inkml:brush>
  </inkml:definitions>
  <inkml:trace contextRef="#ctx0" brushRef="#br0">1 1 14639,'25'11'-540,"0"-2"0,-4-6-359,0-1-1350,3 0-809,-1 0 2644,-1 0 0,2-1 0,-1 1 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38.239"/>
    </inkml:context>
    <inkml:brush xml:id="br0">
      <inkml:brushProperty name="width" value="0.08571" units="cm"/>
      <inkml:brushProperty name="height" value="0.08571" units="cm"/>
    </inkml:brush>
  </inkml:definitions>
  <inkml:trace contextRef="#ctx0" brushRef="#br0">61 0 9781,'-22'11'3778,"4"-2"-2249,7-4 1,2 0-1261,11-1-89,1-2 0,14-1-270,0-1-180,4-1-359,2 0-271,3 0-269,0 0-1530,0 0-1438,0-1 4137,0 0 0,1 0 0,1-2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40.977"/>
    </inkml:context>
    <inkml:brush xml:id="br0">
      <inkml:brushProperty name="width" value="0.08571" units="cm"/>
      <inkml:brushProperty name="height" value="0.08571" units="cm"/>
    </inkml:brush>
  </inkml:definitions>
  <inkml:trace contextRef="#ctx0" brushRef="#br0">0 0 13289,'11'5'1619,"-5"-2"-1888,30-2-271,-10 0-4611,5-1 2812,2 0-309,3 0 2648,0 0 0,2 0 0,0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43.855"/>
    </inkml:context>
    <inkml:brush xml:id="br0">
      <inkml:brushProperty name="width" value="0.08571" units="cm"/>
      <inkml:brushProperty name="height" value="0.08571" units="cm"/>
    </inkml:brush>
  </inkml:definitions>
  <inkml:trace contextRef="#ctx0" brushRef="#br0">1 1 12480,'23'1'90,"-1"0"-5930,-5 1 4850,14 2 91,-6-1 1139,41 5 1,-28-3-1,24 3 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46.839"/>
    </inkml:context>
    <inkml:brush xml:id="br0">
      <inkml:brushProperty name="width" value="0.08571" units="cm"/>
      <inkml:brushProperty name="height" value="0.08571" units="cm"/>
    </inkml:brush>
  </inkml:definitions>
  <inkml:trace contextRef="#ctx0" brushRef="#br0">0 24 11760,'20'-6'540,"-1"0"-6290,-6 4 5120,18-1 0,-11 1 1320,12 0-2130,-14 1 861,-1 0 579,-1 1 0,-7-1 0,-3 2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47.550"/>
    </inkml:context>
    <inkml:brush xml:id="br0">
      <inkml:brushProperty name="width" value="0.08571" units="cm"/>
      <inkml:brushProperty name="height" value="0.08571" units="cm"/>
    </inkml:brush>
  </inkml:definitions>
  <inkml:trace contextRef="#ctx0" brushRef="#br0">23 31 9961,'5'16'2069,"-2"0"-1619,-5-1-90,0 1-1,0 2 271,-2 10-270,2-5 270,-2 15-361,2-16 1,0 7-90,1-10 90,0 5-180,1-7 0,-1 4 90,1-4 90,-1-2-270,-2-12 0,2-4 0,-2-16 0,3 1 0,0-5 0,2-2 0,-1-3 0,2-2 0,1-1 0,1-2 0,1 1-90,1 4 180,0 1-180,1 4 180,0 1-90,0 4 0,0 2 0,0 3 0,0 4 0,3 2 0,1 5 0,-1 2 0,0 4 0,-5 1 90,0 2-90,-1 1 0,-1 1 0,-1 1 0,-2 0 0,0 1 90,-3-1-90,0 1-90,-2 0-90,-1 0-360,-5 4 180,2-5-90,-4 3 1,4-7-1,-1-1-809,1-2-181,-4 0-179,1-3-809,0-2 2428,3-5 0,4 2 0,2-1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47.733"/>
    </inkml:context>
    <inkml:brush xml:id="br0">
      <inkml:brushProperty name="width" value="0.08571" units="cm"/>
      <inkml:brushProperty name="height" value="0.08571" units="cm"/>
    </inkml:brush>
  </inkml:definitions>
  <inkml:trace contextRef="#ctx0" brushRef="#br0">17 1 10771,'11'16'2698,"-3"-3"-2248,-10 1 0,-1-1 0,-2 0-91,1 1-89,-2 0 0,2 1 0,0-1-90,1 0 0,0-1 0,2 0-90,1 0-1,1-1 1,2 0-90,2 0 0,3-1-179,1-1-181,2-1-180,1-2-180,2-1-179,1-3-90,-1-1-1350,1-1-1079,0-3 3418,0-1 0,2-3 0,0-1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49.657"/>
    </inkml:context>
    <inkml:brush xml:id="br0">
      <inkml:brushProperty name="width" value="0.08571" units="cm"/>
      <inkml:brushProperty name="height" value="0.08571" units="cm"/>
    </inkml:brush>
  </inkml:definitions>
  <inkml:trace contextRef="#ctx0" brushRef="#br0">1 0 8342,'19'3'1170,"-2"-1"-991,1-1-89,-1 0-180,4 0-89,2 0-181,3 1-810,3-1 1170,15 3 0,-7-2 0,11 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49.892"/>
    </inkml:context>
    <inkml:brush xml:id="br0">
      <inkml:brushProperty name="width" value="0.08571" units="cm"/>
      <inkml:brushProperty name="height" value="0.08571" units="cm"/>
    </inkml:brush>
  </inkml:definitions>
  <inkml:trace contextRef="#ctx0" brushRef="#br0">1 0 7533,'26'0'719,"0"0"-629,-3 1-90,-2 0-450,-1 0 450,-2 0 0,-10 0 0,-1-1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7:50.497"/>
    </inkml:context>
    <inkml:brush xml:id="br0">
      <inkml:brushProperty name="width" value="0.08571" units="cm"/>
      <inkml:brushProperty name="height" value="0.08571" units="cm"/>
    </inkml:brush>
  </inkml:definitions>
  <inkml:trace contextRef="#ctx0" brushRef="#br0">1 13 12390,'21'-7'0,"1"2"-180,-6 5-90,3 0-270,2 2-89,2 0-4382,2 0 3212,0 0 1799,0 0 0,1 0 0,2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1:08.680"/>
    </inkml:context>
    <inkml:brush xml:id="br0">
      <inkml:brushProperty name="width" value="0.1" units="cm"/>
      <inkml:brushProperty name="height" value="0.1" units="cm"/>
    </inkml:brush>
  </inkml:definitions>
  <inkml:trace contextRef="#ctx0" brushRef="#br0">23 13 1556 0 0,'-22'8'5457'0'0,"35"-3"-4845"0"0,4-7-236 0 0,9 1-100 0 0,7-1-316 0 0,9-2-324 0 0,3 1-332 0 0,1 0-468 0 0,3-1-729 0 0,6-2 177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2T05:58:01.750"/>
    </inkml:context>
    <inkml:brush xml:id="br0">
      <inkml:brushProperty name="width" value="0.08571" units="cm"/>
      <inkml:brushProperty name="height" value="0.08571" units="cm"/>
    </inkml:brush>
  </inkml:definitions>
  <inkml:trace contextRef="#ctx0" brushRef="#br0">611 38 9422,'18'-14'1079,"2"2"-809,-3 8-90,-2 1 359,0 1-89,1 1-270,0 0 180,1 0-270,4 2 0,-8 0 0,4 1 0,-5 0-90,1 2 90,0 0-90,0 1 90,1 1-90,-1 1 0,-1 1 0,1 1 90,-1 2-90,-1 1 0,1 2 89,-2 1 91,0 1-90,-2 2 0,0 1 90,-1 2-90,-1 1 0,-2 2 180,2 15-90,-4-9-90,2 13 90,-3-10 0,0 2-1,-1 1-89,0 2 90,-1 0-90,0 2 0,1 0 0,-2 2 0,1 2 0,-1 2 0,1 0 0,-1-3 0,0 2 90,-1 18-90,0-12 0,-1 15-530,1-20 530,-2 0 0,1 1-90,-2 0 90,1 0 0,-4 22 0,2-16-90,-2 15 89,2-20-89,-3 21 90,2-15-670,-3 16 580,4-21 90,0 1-90,0 0-2687,-1 1 2776,2 0-89,-1 1 0,0 0 90,0 1 0,-4 45-90,2-12-394,3-33 1,1-2 393,-2 24 90,2-22-90,1 0 0,1 1 90,-1 0-90,1 0 0,0 0 90,0 1 206,-2 23-296,2-18 2330,-1 18-2330,0-25 0,1-1 0,0 0-372,0 0 372,-1 1 0,1-1 0,0 1 0,0 0 0,-1 0-1766,1 0 1856,-1 1-2057,0-1 1967,0 1-1163,0-1 1163,0-1 8,0 1 82,0-2-90,0 1 0,1-1 1452,0 0-1362,0-1 2081,0 1-2171,1 1 90,-1-1-90,1 1 90,-1 0 2824,1-1-2824,0 0 335,-1 0-335,1 21-90,-1 5-3278,0-2 3278,1-6-2191,1-21 2191,0-2-1272,0 2 1272,0-2-90,0 1 90,0 0-90,-1 0 90,1-1 0,-1 0 0,0-1 0,1-2 0,-1 2 0,-1-5 0,1 4 0,0-1 0,-1-1 0,0 17 0,0-13 0,0 14 0,0-17 0,1 1 0,0-4 0,-1 4 0,1-5 0,-2 23 0,2-18 90,-1 14 0,1-19-90,1 0 1255,-1-1-1165,0-1 1846,1 1-1846,-1-2 0,0 1-90,0-1 90,1-1-90,-1-1 90,1 1-90,-1-1 185,0 0-185,0 15 0,0-10 3100,-2 11-3100,2-15 0,-2 1 0,0 0 0,0 3 0,-2 0 694,0 4-694,-1-1 0,0 0 187,-6 18-97,0 4-90,-1-1-745,1-5 745,3-20 90,1-2-440,-4 12 350,4-13 0,-3 9 0,3-14 0,0-2 0,0-1 0,0-1 0,0-3-90,1-2 180,0-2 545,1-1-545,-1-2 280,0-1-280,-1-3 0,-5 3-90,2-4 90,-6 0-90,5-6 0,-2-1 0,0-2 90,-1-2-360,0-2-180,-3-1-359,-1-2-271,-1-1-539,0-1-1439,-3-2 3058,-12-4 0,4 1 0,-10-5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8.922"/>
    </inkml:context>
    <inkml:brush xml:id="br0">
      <inkml:brushProperty name="width" value="0.1" units="cm"/>
      <inkml:brushProperty name="height" value="0.1" units="cm"/>
    </inkml:brush>
  </inkml:definitions>
  <inkml:trace contextRef="#ctx0" brushRef="#br0">28 280 952 0 0,'-3'0'653'0'0,"0"0"0"0"0,0-1 1 0 0,0 1-1 0 0,0-1 0 0 0,1 0 0 0 0,-1 0 0 0 0,0 0 0 0 0,-2-1 1 0 0,19-8 558 0 0,-13 9-1093 0 0,10-3 77 0 0,0 0 1 0 0,0 1-1 0 0,0 0 0 0 0,0 0 0 0 0,19-1 1 0 0,-4 0 23 0 0,736-92 2106 0 0,-592 79-2110 0 0,666-64 272 0 0,-278 42-3677 0 0,-528 37 2386 0 0,-11 1-695 0 0,1 0 0 0 0,24 3 0 0 0,-32-1-202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1.634"/>
    </inkml:context>
    <inkml:brush xml:id="br0">
      <inkml:brushProperty name="width" value="0.1" units="cm"/>
      <inkml:brushProperty name="height" value="0.1" units="cm"/>
    </inkml:brush>
  </inkml:definitions>
  <inkml:trace contextRef="#ctx0" brushRef="#br0">0 16 2432 0 0,'12'-15'6830'0'0,"-8"21"-6416"0"0,-1 1 0 0 0,0 0 0 0 0,0 0 0 0 0,-1 0 1 0 0,0 0-1 0 0,0 0 0 0 0,-1 0 0 0 0,0 1 1 0 0,0 9-1 0 0,1-5-109 0 0,10 74 619 0 0,9 80-214 0 0,-20-136-2400 0 0,-4 52 1 0 0,-2-33-5031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2.003"/>
    </inkml:context>
    <inkml:brush xml:id="br0">
      <inkml:brushProperty name="width" value="0.1" units="cm"/>
      <inkml:brushProperty name="height" value="0.1" units="cm"/>
    </inkml:brush>
  </inkml:definitions>
  <inkml:trace contextRef="#ctx0" brushRef="#br0">132 0 572 0 0,'8'3'4784'0'0,"-8"-3"-4702"0"0,-6 18 1754 0 0,-14 20-453 0 0,1-7-604 0 0,1 1 0 0 0,2 1 1 0 0,1 1-1 0 0,-21 71 0 0 0,33-91-626 0 0,1 0 1 0 0,0 0-1 0 0,1 0 0 0 0,0 1 0 0 0,1-1 0 0 0,3 26 0 0 0,-1-30-102 0 0,0 0-1 0 0,1-1 1 0 0,0 1-1 0 0,0-1 1 0 0,1 0-1 0 0,0 0 1 0 0,1 0-1 0 0,0 0 1 0 0,0-1-1 0 0,13 15 1 0 0,-16-20-38 0 0,0-1 1 0 0,0 1 0 0 0,1-1-1 0 0,-1 0 1 0 0,1 1 0 0 0,-1-1 0 0 0,1-1-1 0 0,0 1 1 0 0,0 0 0 0 0,0-1 0 0 0,0 1-1 0 0,0-1 1 0 0,0 0 0 0 0,0 0-1 0 0,1 0 1 0 0,-1 0 0 0 0,0-1 0 0 0,1 1-1 0 0,-1-1 1 0 0,0 0 0 0 0,6 0-1 0 0,-5-1-14 0 0,0 0 0 0 0,-1 0 0 0 0,1 0-1 0 0,-1-1 1 0 0,0 1 0 0 0,1-1-1 0 0,-1 0 1 0 0,0 0 0 0 0,0 0 0 0 0,0 0-1 0 0,0-1 1 0 0,-1 1 0 0 0,1-1-1 0 0,-1 0 1 0 0,1 1 0 0 0,-1-1 0 0 0,0 0-1 0 0,0 0 1 0 0,2-4 0 0 0,-2 3 10 0 0,0 0 0 0 0,0 1 1 0 0,-1-1-1 0 0,1 0 1 0 0,-1 0-1 0 0,0 0 0 0 0,0 0 1 0 0,0 0-1 0 0,0 0 1 0 0,-1 0-1 0 0,0 0 0 0 0,0 0 1 0 0,0-1-1 0 0,0 1 1 0 0,-1 0-1 0 0,1 0 0 0 0,-1 0 1 0 0,0 0-1 0 0,0 0 1 0 0,-3-6-1 0 0,0 3-152 0 0,0 1 0 0 0,0 0 0 0 0,0 1 1 0 0,0-1-1 0 0,-1 1 0 0 0,0 0 0 0 0,0 0 0 0 0,0 0 0 0 0,-1 1 1 0 0,0 0-1 0 0,-8-5 0 0 0,-15-4-2437 0 0,8 3-2822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2.363"/>
    </inkml:context>
    <inkml:brush xml:id="br0">
      <inkml:brushProperty name="width" value="0.1" units="cm"/>
      <inkml:brushProperty name="height" value="0.1" units="cm"/>
    </inkml:brush>
  </inkml:definitions>
  <inkml:trace contextRef="#ctx0" brushRef="#br0">320 0 1020 0 0,'3'0'1852'0'0,"-1"0"-1514"0"0,0 0 0 0 0,0 0 0 0 0,0 0 0 0 0,-1 1-1 0 0,1-1 1 0 0,0 0 0 0 0,0 1 0 0 0,0-1 0 0 0,-1 1 0 0 0,1 0-1 0 0,3 1 1 0 0,-4-1-224 0 0,-1 0 1 0 0,1-1-1 0 0,-1 1 0 0 0,1 0 0 0 0,-1 0 0 0 0,0-1 0 0 0,1 1 0 0 0,-1 0 1 0 0,0 0-1 0 0,1 0 0 0 0,-1 0 0 0 0,0-1 0 0 0,0 1 0 0 0,0 0 1 0 0,0 0-1 0 0,0 0 0 0 0,0 0 0 0 0,0 0 0 0 0,0 0 0 0 0,0 0 0 0 0,0-1 1 0 0,-1 1-1 0 0,1 0 0 0 0,0 0 0 0 0,0 0 0 0 0,-1 0 0 0 0,1-1 1 0 0,-1 1-1 0 0,1 0 0 0 0,-1 0 0 0 0,1-1 0 0 0,-1 1 0 0 0,1 0 1 0 0,-2 0-1 0 0,-14 21 524 0 0,-1-1 0 0 0,-1-1 0 0 0,-1-1 1 0 0,-35 28-1 0 0,19-16-310 0 0,4-2-466 0 0,-50 41-1413 0 0,70-62-39 0 0,0-1 1 0 0,0 0 0 0 0,-17 6 0 0 0,14-8-2402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2.703"/>
    </inkml:context>
    <inkml:brush xml:id="br0">
      <inkml:brushProperty name="width" value="0.1" units="cm"/>
      <inkml:brushProperty name="height" value="0.1" units="cm"/>
    </inkml:brush>
  </inkml:definitions>
  <inkml:trace contextRef="#ctx0" brushRef="#br0">0 125 1324 0 0,'14'3'4571'0'0,"-7"0"-3911"0"0,0 1 0 0 0,-1-1 0 0 0,0 1 0 0 0,0 1 0 0 0,0-1 0 0 0,-1 1 0 0 0,11 11 0 0 0,33 47 1687 0 0,-19-23-1566 0 0,48 70 90 0 0,-13-15-6291 0 0,-53-82 1186 0 0</inkml:trace>
  <inkml:trace contextRef="#ctx0" brushRef="#br0" timeOffset="1">660 0 1408 0 0,'3'1'3480'0'0,"-1"0"-3269"0"0,0-1 0 0 0,-1 1 0 0 0,1 0 0 0 0,-1 0 1 0 0,1-1-1 0 0,-1 1 0 0 0,0 0 0 0 0,1 0 0 0 0,-1 1 0 0 0,0-1 1 0 0,0 0-1 0 0,1 0 0 0 0,-1 1 0 0 0,0-1 0 0 0,0 0 0 0 0,-1 1 1 0 0,1-1-1 0 0,0 1 0 0 0,0-1 0 0 0,-1 1 0 0 0,1 0 0 0 0,-1-1 1 0 0,1 1-1 0 0,-1-1 0 0 0,0 1 0 0 0,1 0 0 0 0,-1 0 1 0 0,0 3-1 0 0,2 22 1257 0 0,-1 1 0 0 0,-3 40 0 0 0,-12 58-604 0 0,6-63-1173 0 0,-2-1-2037 0 0,0-22-4132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3.111"/>
    </inkml:context>
    <inkml:brush xml:id="br0">
      <inkml:brushProperty name="width" value="0.1" units="cm"/>
      <inkml:brushProperty name="height" value="0.1" units="cm"/>
    </inkml:brush>
  </inkml:definitions>
  <inkml:trace contextRef="#ctx0" brushRef="#br0">76 1 240 0 0,'-25'8'3674'0'0,"19"-6"-2613"0"0,0-1-1 0 0,0 1 0 0 0,0 1 1 0 0,0-1-1 0 0,0 1 0 0 0,-8 5 0 0 0,13-7-628 0 0,60 5 645 0 0,143-7-2066 0 0,-68-4-2991 0 0,-95 4 1804 0 0,-2-1-1120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3.453"/>
    </inkml:context>
    <inkml:brush xml:id="br0">
      <inkml:brushProperty name="width" value="0.1" units="cm"/>
      <inkml:brushProperty name="height" value="0.1" units="cm"/>
    </inkml:brush>
  </inkml:definitions>
  <inkml:trace contextRef="#ctx0" brushRef="#br0">65 14 2472 0 0,'-64'40'11306'0'0,"90"-39"-10052"0"0,140-22-132 0 0,-25 3-2971 0 0,-50 4-4043 0 0,-73 13-117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09.160"/>
    </inkml:context>
    <inkml:brush xml:id="br0">
      <inkml:brushProperty name="width" value="0.1" units="cm"/>
      <inkml:brushProperty name="height" value="0.1" units="cm"/>
    </inkml:brush>
  </inkml:definitions>
  <inkml:trace contextRef="#ctx0" brushRef="#br0">1 31 1248 0 0,'0'0'1019'0'0,"0"-30"6820"0"0,0 46-7715 0 0,-1 28 269 0 0,3 0 1 0 0,8 56 0 0 0,-7-85-314 0 0,0-1 1 0 0,1 0-1 0 0,1-1 0 0 0,0 1 0 0 0,0-1 0 0 0,2 0 0 0 0,0 0 0 0 0,0 0 1 0 0,1-1-1 0 0,0-1 0 0 0,12 13 0 0 0,-15-18-31 0 0,0-1 1 0 0,1 1-1 0 0,-1-2 0 0 0,1 1 1 0 0,0-1-1 0 0,1 1 0 0 0,-1-2 1 0 0,10 5-1 0 0,-14-7-47 0 0,0 0-1 0 0,1 0 1 0 0,-1-1-1 0 0,1 1 1 0 0,-1-1-1 0 0,1 0 1 0 0,-1 1 0 0 0,1-1-1 0 0,-1 0 1 0 0,1-1-1 0 0,0 1 1 0 0,-1 0 0 0 0,1-1-1 0 0,-1 1 1 0 0,0-1-1 0 0,1 0 1 0 0,-1 0-1 0 0,1 0 1 0 0,-1 0 0 0 0,0 0-1 0 0,0-1 1 0 0,0 1-1 0 0,0 0 1 0 0,0-1-1 0 0,0 0 1 0 0,0 1 0 0 0,2-4-1 0 0,1-1-32 0 0,0 0-1 0 0,-1 0 1 0 0,0-1-1 0 0,0 1 1 0 0,0-1 0 0 0,-1 0-1 0 0,0 0 1 0 0,2-8-1 0 0,1-10-46 0 0,4-27 1 0 0,-1 7 5 0 0,0-26 200 0 0,-8 52-45 0 0,2 0 1 0 0,4-21-1 0 0,-6 38-54 0 0,0 3-12 0 0,-1 0 0 0 0,1 0 0 0 0,0 1 1 0 0,0-1-1 0 0,-1 1 0 0 0,1-1 0 0 0,-1 0 0 0 0,1 1 1 0 0,-1-1-1 0 0,0 1 0 0 0,0-1 0 0 0,1 1 1 0 0,-1-1-1 0 0,0 1 0 0 0,-1 2 0 0 0,2 0 95 0 0,10 76 879 0 0,16 171 391 0 0,-26-235-1726 0 0,-1-3-1016 0 0,1 0 0 0 0,4 26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09.996"/>
    </inkml:context>
    <inkml:brush xml:id="br0">
      <inkml:brushProperty name="width" value="0.1" units="cm"/>
      <inkml:brushProperty name="height" value="0.1" units="cm"/>
    </inkml:brush>
  </inkml:definitions>
  <inkml:trace contextRef="#ctx0" brushRef="#br0">218 9 1912 0 0,'1'-1'266'0'0,"0"1"-1"0"0,0-1 1 0 0,0 0 0 0 0,0 0-1 0 0,1 0 1 0 0,-1 1 0 0 0,0-1-1 0 0,0 1 1 0 0,1-1-1 0 0,-1 1 1 0 0,0-1 0 0 0,1 1-1 0 0,-1 0 1 0 0,1-1 0 0 0,-1 1-1 0 0,0 0 1 0 0,1 0 0 0 0,-1 0-1 0 0,1 0 1 0 0,-1 1-1 0 0,3-1 1 0 0,-3 1-189 0 0,-1-1 0 0 0,1 1 1 0 0,-1-1-1 0 0,1 1 0 0 0,-1-1 0 0 0,0 1 0 0 0,1 0 1 0 0,-1-1-1 0 0,1 1 0 0 0,-1-1 0 0 0,0 1 0 0 0,0 0 1 0 0,1-1-1 0 0,-1 1 0 0 0,0 0 0 0 0,0-1 0 0 0,0 1 1 0 0,0 0-1 0 0,0 0 0 0 0,0-1 0 0 0,0 1 0 0 0,0 0 1 0 0,0-1-1 0 0,0 1 0 0 0,0 0 0 0 0,0 0 0 0 0,-4 18 829 0 0,-2 0-382 0 0,0-1-1 0 0,-2 0 0 0 0,0 0 0 0 0,-13 20 1 0 0,-46 64 245 0 0,58-90-660 0 0,-5 10-272 0 0,0-2 103 0 0,-22 27 1 0 0,33-44-493 0 0,0 1-1 0 0,0-1 1 0 0,-1 1 0 0 0,1-1 0 0 0,-1 0 0 0 0,0 0 0 0 0,0-1-1 0 0,0 1 1 0 0,0-1 0 0 0,0 0 0 0 0,-1 0 0 0 0,1-1 0 0 0,-9 3 0 0 0</inkml:trace>
  <inkml:trace contextRef="#ctx0" brushRef="#br0" timeOffset="1">16 108 1352 0 0,'3'0'2998'0'0,"0"1"-2685"0"0,0-1 1 0 0,0 1-1 0 0,-1 0 0 0 0,1 0 1 0 0,0 0-1 0 0,0 0 1 0 0,-1 0-1 0 0,1 1 0 0 0,-1-1 1 0 0,1 1-1 0 0,-1 0 1 0 0,1 0-1 0 0,-1 0 0 0 0,0 0 1 0 0,0 0-1 0 0,3 4 1 0 0,34 49 1632 0 0,-24-31-1196 0 0,50 78 798 0 0,-26-38-1749 0 0,3-3-3521 0 0,-28-49-610 0 0</inkml:trace>
  <inkml:trace contextRef="#ctx0" brushRef="#br0" timeOffset="2">568 46 1532 0 0,'3'-4'684'0'0,"10"-9"3793"0"0,-13 12-4411 0 0,0 1-1 0 0,1 0 1 0 0,-1 0-1 0 0,0 0 1 0 0,1 0-1 0 0,-1 0 1 0 0,0 0-1 0 0,1 0 1 0 0,-1 0-1 0 0,0 0 0 0 0,0 0 1 0 0,1 0-1 0 0,-1 0 1 0 0,0 0-1 0 0,1 0 1 0 0,-1 0-1 0 0,0 0 1 0 0,1 0-1 0 0,-1 0 1 0 0,0 0-1 0 0,0 0 1 0 0,1 0-1 0 0,-1 1 1 0 0,0-1-1 0 0,1 0 0 0 0,-1 0 1 0 0,0 0-1 0 0,0 0 1 0 0,0 1-1 0 0,1-1 1 0 0,-1 0-1 0 0,0 0 1 0 0,0 1-1 0 0,0-1 1 0 0,1 0-1 0 0,-1 0 1 0 0,0 1-1 0 0,0-1 0 0 0,0 0 1 0 0,0 1-1 0 0,0-1 1 0 0,0 0-1 0 0,0 0 1 0 0,0 1-1 0 0,1-1 1 0 0,-1 0-1 0 0,0 1 1 0 0,0-1-1 0 0,0 0 1 0 0,0 1-1 0 0,-1-1 0 0 0,1 1 1 0 0,3 20 965 0 0,-1 0-1 0 0,-1 1 1 0 0,-3 34 0 0 0,1-6-270 0 0,-2 109 84 0 0,-4-53-6267 0 0,6-104 4972 0 0,1 2-208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0.354"/>
    </inkml:context>
    <inkml:brush xml:id="br0">
      <inkml:brushProperty name="width" value="0.1" units="cm"/>
      <inkml:brushProperty name="height" value="0.1" units="cm"/>
    </inkml:brush>
  </inkml:definitions>
  <inkml:trace contextRef="#ctx0" brushRef="#br0">81 18 356 0 0,'14'-18'6115'0'0,"-16"27"-4803"0"0,-30 57 1795 0 0,23-49-2599 0 0,0 0 0 0 0,-11 34 0 0 0,16-34-353 0 0,0-1 0 0 0,1 0 0 0 0,1 1 0 0 0,1-1 0 0 0,1 29 0 0 0,0-37-88 0 0,1 0 0 0 0,0 0 0 0 0,0 0 0 0 0,1 0 0 0 0,0 0 0 0 0,0 0 1 0 0,1 0-1 0 0,0-1 0 0 0,1 1 0 0 0,-1-1 0 0 0,1 0 0 0 0,1 0 0 0 0,7 10 0 0 0,-8-14 16 0 0,-1 0 0 0 0,0-1 0 0 0,1 1 0 0 0,-1-1 0 0 0,1 1 0 0 0,0-1 0 0 0,0 0-1 0 0,0-1 1 0 0,0 1 0 0 0,0-1 0 0 0,0 0 0 0 0,0 0 0 0 0,0 0 0 0 0,1 0 0 0 0,-1-1 0 0 0,0 1 0 0 0,1-1-1 0 0,-1-1 1 0 0,0 1 0 0 0,1 0 0 0 0,-1-1 0 0 0,0 0 0 0 0,0 0 0 0 0,0 0 0 0 0,1-1 0 0 0,-1 1 0 0 0,0-1-1 0 0,-1 0 1 0 0,1 0 0 0 0,0 0 0 0 0,-1-1 0 0 0,1 1 0 0 0,-1-1 0 0 0,1 0 0 0 0,-1 0 0 0 0,0 0-1 0 0,-1 0 1 0 0,1-1 0 0 0,0 1 0 0 0,-1-1 0 0 0,0 1 0 0 0,0-1 0 0 0,0 0 0 0 0,0 0 0 0 0,0 0 0 0 0,-1 0-1 0 0,1-6 1 0 0,-1 7-61 0 0,-1 1-1 0 0,0-1 0 0 0,0 1 1 0 0,0-1-1 0 0,0 0 0 0 0,0 1 1 0 0,-1-1-1 0 0,1 1 1 0 0,-1-1-1 0 0,1 1 0 0 0,-1 0 1 0 0,0-1-1 0 0,0 1 0 0 0,0-1 1 0 0,-1 1-1 0 0,-2-4 0 0 0,1 2-124 0 0,0 1 0 0 0,0-1-1 0 0,-1 1 1 0 0,1 0 0 0 0,-1 0 0 0 0,0 1-1 0 0,0-1 1 0 0,-7-3 0 0 0,-1 1-702 0 0,-1 0 0 0 0,0 0 0 0 0,0 2 1 0 0,0-1-1 0 0,-21-1 0 0 0,-20 2-5733 0 0,38 4 2613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1.024"/>
    </inkml:context>
    <inkml:brush xml:id="br0">
      <inkml:brushProperty name="width" value="0.1" units="cm"/>
      <inkml:brushProperty name="height" value="0.1" units="cm"/>
    </inkml:brush>
  </inkml:definitions>
  <inkml:trace contextRef="#ctx0" brushRef="#br0">49 1 1636 0 0,'-20'12'10086'0'0,"2"2"-6207"0"0,7-6-2901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9.327"/>
    </inkml:context>
    <inkml:brush xml:id="br0">
      <inkml:brushProperty name="width" value="0.1" units="cm"/>
      <inkml:brushProperty name="height" value="0.1" units="cm"/>
    </inkml:brush>
  </inkml:definitions>
  <inkml:trace contextRef="#ctx0" brushRef="#br0">66 266 184 0 0,'-66'44'7419'0'0,"67"-44"-7384"0"0,-1 0 0 0 0,0 0 1 0 0,0 0-1 0 0,0 0 0 0 0,1 0 1 0 0,-1 0-1 0 0,0 0 0 0 0,0 0 1 0 0,1 0-1 0 0,-1 0 0 0 0,0 0 1 0 0,0 0-1 0 0,0 0 0 0 0,1 0 1 0 0,-1 1-1 0 0,0-1 0 0 0,0 0 0 0 0,0 0 1 0 0,1 0-1 0 0,-1 0 0 0 0,0 0 1 0 0,0 1-1 0 0,0-1 0 0 0,0 0 1 0 0,1 0-1 0 0,-1 0 0 0 0,0 0 1 0 0,0 1-1 0 0,0-1 0 0 0,0 0 1 0 0,0 0-1 0 0,0 1 0 0 0,0-1 1 0 0,0 0-1 0 0,0 0 0 0 0,1 0 1 0 0,-1 1-1 0 0,0-1 0 0 0,0 0 1 0 0,0 0-1 0 0,0 1 0 0 0,0-1 1 0 0,0 0-1 0 0,-1 0 0 0 0,1 0 0 0 0,0 1 1 0 0,0-1-1 0 0,0 0 0 0 0,0 0 1 0 0,0 1-1 0 0,0-1 0 0 0,0 0 1 0 0,0 0-1 0 0,0 0 0 0 0,-1 1 1 0 0,1-1-1 0 0,0 0 0 0 0,0 0 1 0 0,0 0-1 0 0,0 0 0 0 0,-1 0 1 0 0,1 1-1 0 0,0-1 0 0 0,0 0 1 0 0,0 0-1 0 0,-1 0 0 0 0,1 0 1 0 0,0 0-1 0 0,16 4 534 0 0,29-4 191 0 0,0-2 1 0 0,73-11-1 0 0,-51 4-383 0 0,1160-173 2676 0 0,-709 64-4664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3.938"/>
    </inkml:context>
    <inkml:brush xml:id="br0">
      <inkml:brushProperty name="width" value="0.1" units="cm"/>
      <inkml:brushProperty name="height" value="0.1" units="cm"/>
    </inkml:brush>
  </inkml:definitions>
  <inkml:trace contextRef="#ctx0" brushRef="#br0">32 11 1648 0 0,'-1'-9'6881'0'0,"0"8"-6614"0"0,-1 3-129 0 0,-1 0 0 0 0,1 1-1 0 0,-1-1 1 0 0,1 1 0 0 0,0 0 0 0 0,0 0-1 0 0,0 0 1 0 0,1 0 0 0 0,-1 0 0 0 0,1 0 0 0 0,0 0-1 0 0,0 0 1 0 0,0 1 0 0 0,0-1 0 0 0,0 0-1 0 0,0 1 1 0 0,1 5 0 0 0,-1 1 126 0 0,0 0 1 0 0,1 0-1 0 0,0 0 0 0 0,4 21 1 0 0,-1-19-205 0 0,1 0 0 0 0,0 0 0 0 0,1-1 0 0 0,0 1 0 0 0,0-1 0 0 0,2 0 0 0 0,-1-1 0 0 0,1 1 0 0 0,1-1 0 0 0,0-1 0 0 0,0 1 0 0 0,1-1-1 0 0,0-1 1 0 0,1 0 0 0 0,-1 0 0 0 0,2-1 0 0 0,-1 0 0 0 0,1 0 0 0 0,0-1 0 0 0,18 6 0 0 0,-25-10-138 0 0,0-1-1 0 0,0-1 1 0 0,0 1 0 0 0,0 0-1 0 0,0-1 1 0 0,0 0-1 0 0,0 0 1 0 0,0 0 0 0 0,0-1-1 0 0,0 1 1 0 0,0-1-1 0 0,0 0 1 0 0,0 0 0 0 0,0 0-1 0 0,5-3 1 0 0,-3 0-47 0 0,0 1 0 0 0,-1-1 0 0 0,0 0 0 0 0,1 0 0 0 0,-1 0 0 0 0,-1-1 1 0 0,1 0-1 0 0,6-8 0 0 0,0-4 148 0 0,0 1 1 0 0,-2-2-1 0 0,0 1 1 0 0,-1-1-1 0 0,8-26 1 0 0,-11 24 597 0 0,-2 12-266 0 0,-1-1-1 0 0,1 1 0 0 0,0 0 0 0 0,6-11 0 0 0,-5 13 106 0 0,-7 21-71 0 0,4 357 2370 0 0,2-295-3371 0 0,-3-56-411 0 0,2 22-2008 0 0,5-18-2846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4.329"/>
    </inkml:context>
    <inkml:brush xml:id="br0">
      <inkml:brushProperty name="width" value="0.1" units="cm"/>
      <inkml:brushProperty name="height" value="0.1" units="cm"/>
    </inkml:brush>
  </inkml:definitions>
  <inkml:trace contextRef="#ctx0" brushRef="#br0">296 1 1304 0 0,'0'0'179'0'0,"1"0"-1"0"0,-1 0 0 0 0,1 0 1 0 0,0 0-1 0 0,-1 0 1 0 0,1 0-1 0 0,0 0 1 0 0,-1 0-1 0 0,1 0 0 0 0,-1 1 1 0 0,1-1-1 0 0,0 0 1 0 0,-1 1-1 0 0,1-1 1 0 0,-1 0-1 0 0,1 1 0 0 0,-1-1 1 0 0,1 1-1 0 0,-1-1 1 0 0,1 0-1 0 0,-1 1 1 0 0,0-1-1 0 0,1 1 0 0 0,-1 0 1 0 0,0-1-1 0 0,1 1 1 0 0,-1-1-1 0 0,0 1 1 0 0,0-1-1 0 0,1 1 0 0 0,-1 0 1 0 0,0-1-1 0 0,0 1 1 0 0,0 0-1 0 0,0-1 1 0 0,0 1-1 0 0,0-1 0 0 0,0 1 1 0 0,0 0-1 0 0,0-1 1 0 0,0 1-1 0 0,0 0 1 0 0,-1 0-1 0 0,0 2 202 0 0,-1 0 0 0 0,-1 0 1 0 0,1 0-1 0 0,0 0 0 0 0,-1 0 0 0 0,-4 3 0 0 0,-117 106 3003 0 0,38-40-3947 0 0,62-52-212 0 0,17-13-3 0 0,-13 9-566 0 0,3-8-3916 0 0,5-5 1191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14.707"/>
    </inkml:context>
    <inkml:brush xml:id="br0">
      <inkml:brushProperty name="width" value="0.1" units="cm"/>
      <inkml:brushProperty name="height" value="0.1" units="cm"/>
    </inkml:brush>
  </inkml:definitions>
  <inkml:trace contextRef="#ctx0" brushRef="#br0">1 82 660 0 0,'2'1'3618'0'0,"3"1"-3070"0"0,-1 1-1 0 0,0-1 0 0 0,0 1 1 0 0,0 0-1 0 0,0 0 0 0 0,0 0 1 0 0,0 0-1 0 0,-1 1 1 0 0,0-1-1 0 0,4 5 0 0 0,31 48 1728 0 0,-22-29-1653 0 0,18 24 124 0 0,7 11-764 0 0,-11-22-2770 0 0,-13-28-2649 0 0</inkml:trace>
  <inkml:trace contextRef="#ctx0" brushRef="#br0" timeOffset="1">486 1 404 0 0,'16'12'5434'0'0,"-11"-1"-4384"0"0,-1 0 0 0 0,0 0 1 0 0,-1 0-1 0 0,0 0 0 0 0,1 15 1 0 0,4 61 1276 0 0,-6-58-1639 0 0,1 9-385 0 0,2 74 43 0 0,-6-99-2290 0 0,0 0 0 0 0,0 0 0 0 0,-6 18 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6.239"/>
    </inkml:context>
    <inkml:brush xml:id="br0">
      <inkml:brushProperty name="width" value="0.1" units="cm"/>
      <inkml:brushProperty name="height" value="0.1" units="cm"/>
    </inkml:brush>
  </inkml:definitions>
  <inkml:trace contextRef="#ctx0" brushRef="#br0">1 1 304 0 0,'5'139'4611'0'0,"1"-79"-4058"0"0,18 85 0 0 0,2-43-150 0 0,13 66-3669 0 0,-37-155 2512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6.603"/>
    </inkml:context>
    <inkml:brush xml:id="br0">
      <inkml:brushProperty name="width" value="0.1" units="cm"/>
      <inkml:brushProperty name="height" value="0.1" units="cm"/>
    </inkml:brush>
  </inkml:definitions>
  <inkml:trace contextRef="#ctx0" brushRef="#br0">108 1 164 0 0,'-11'1'542'0'0,"0"0"0"0"0,0 1 0 0 0,1 0 0 0 0,-14 5 0 0 0,21-6-443 0 0,1 0 1 0 0,0-1-1 0 0,0 1 1 0 0,0 0-1 0 0,0 0 0 0 0,0 1 1 0 0,0-1-1 0 0,0 0 0 0 0,0 1 1 0 0,0-1-1 0 0,0 1 1 0 0,1-1-1 0 0,-1 1 0 0 0,1 0 1 0 0,-1 0-1 0 0,1 0 0 0 0,0 0 1 0 0,0 0-1 0 0,0 0 1 0 0,0 0-1 0 0,0 0 0 0 0,0 0 1 0 0,0 1-1 0 0,1-1 0 0 0,-1 0 1 0 0,1 0-1 0 0,0 3 1 0 0,0-2-8 0 0,1-1 1 0 0,-1 1 0 0 0,1 0 0 0 0,0-1 0 0 0,0 1 0 0 0,0-1 0 0 0,0 1 0 0 0,1-1-1 0 0,-1 1 1 0 0,1-1 0 0 0,-1 0 0 0 0,1 0 0 0 0,0 0 0 0 0,0 0 0 0 0,0 0-1 0 0,0 0 1 0 0,0 0 0 0 0,4 1 0 0 0,4 4 118 0 0,1 0 0 0 0,17 8-1 0 0,1-3 94 0 0,-1-1-1 0 0,60 12 0 0 0,-83-22-407 0 0,0 0 0 0 0,0-1 0 0 0,0 0 0 0 0,0 0 0 0 0,0 0 0 0 0,0-1 1 0 0,9-1-1 0 0,-11 1-332 0 0,-1 0 0 0 0,1 0 1 0 0,0 0-1 0 0,0 0 0 0 0,-1 0 0 0 0,1-1 1 0 0,0 1-1 0 0,4-4 0 0 0,-1-1-1370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7.773"/>
    </inkml:context>
    <inkml:brush xml:id="br0">
      <inkml:brushProperty name="width" value="0.1" units="cm"/>
      <inkml:brushProperty name="height" value="0.1" units="cm"/>
    </inkml:brush>
  </inkml:definitions>
  <inkml:trace contextRef="#ctx0" brushRef="#br0">38 286 120 0 0,'-21'-30'4185'0'0,"21"29"-3792"0"0,0 1-361 0 0,-1-1-1 0 0,1 1 1 0 0,0 0-1 0 0,0-1 0 0 0,0 1 1 0 0,-1 0-1 0 0,1-1 0 0 0,0 1 1 0 0,0 0-1 0 0,-1 0 0 0 0,1-1 1 0 0,0 1-1 0 0,-1 0 0 0 0,1 0 1 0 0,0-1-1 0 0,-1 1 1 0 0,1 0-1 0 0,0 0 0 0 0,-1 0 1 0 0,1 0-1 0 0,0-1 0 0 0,-1 1 1 0 0,1 0-1 0 0,0 0 0 0 0,-1 0 1 0 0,1 0-1 0 0,-1 0 1 0 0,1 0-1 0 0,0 0 0 0 0,-1 0 1 0 0,1 0-1 0 0,0 0 0 0 0,-1 0 1 0 0,1 0-1 0 0,-1 1 0 0 0,1-1 1 0 0,0 0-1 0 0,-1 0 1 0 0,1 0-1 0 0,0 0 0 0 0,-1 1 1 0 0,1-1-1 0 0,0 0 0 0 0,-1 0 1 0 0,1 1-1 0 0,0-1 0 0 0,0 0 1 0 0,-1 0-1 0 0,1 1 1 0 0,0-1-1 0 0,0 1 0 0 0,0 2 84 0 0,0-1-1 0 0,0 1 0 0 0,0 0 0 0 0,1-1 1 0 0,0 1-1 0 0,-1 0 0 0 0,1-1 1 0 0,0 1-1 0 0,0-1 0 0 0,1 1 1 0 0,-1-1-1 0 0,0 0 0 0 0,1 1 0 0 0,-1-1 1 0 0,1 0-1 0 0,2 2 0 0 0,0 0 61 0 0,1 0-1 0 0,-1-1 1 0 0,1 1-1 0 0,-1-1 1 0 0,1-1-1 0 0,0 1 1 0 0,8 3-1 0 0,2-1 180 0 0,1 0 1 0 0,0-1-1 0 0,0-1 0 0 0,27 2 0 0 0,-31-4-240 0 0,1 0 0 0 0,-1-1 0 0 0,0-1 0 0 0,0 0 0 0 0,1-1 0 0 0,-1 0 0 0 0,0 0 0 0 0,0-2 0 0 0,-1 1-1 0 0,1-2 1 0 0,-1 1 0 0 0,0-2 0 0 0,0 1 0 0 0,0-2 0 0 0,-1 1 0 0 0,0-1 0 0 0,0-1 0 0 0,-1 0 0 0 0,0 0 0 0 0,0-1 0 0 0,-1 0 0 0 0,0 0 0 0 0,-1-1 0 0 0,0 0 0 0 0,0-1 0 0 0,-1 1-1 0 0,0-1 1 0 0,5-16 0 0 0,16-69-1818 0 0,-12 37-6545 0 0,-12 49 5863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8.415"/>
    </inkml:context>
    <inkml:brush xml:id="br0">
      <inkml:brushProperty name="width" value="0.1" units="cm"/>
      <inkml:brushProperty name="height" value="0.1" units="cm"/>
    </inkml:brush>
  </inkml:definitions>
  <inkml:trace contextRef="#ctx0" brushRef="#br0">39 203 1772 0 0,'-8'-11'1666'0'0,"-14"-14"2145"0"0,20 24-3349 0 0,1 2-372 0 0,1 0-1 0 0,-1 0 0 0 0,0 0 0 0 0,1 1 0 0 0,-1-1 0 0 0,1 0 0 0 0,-1 1 1 0 0,1-1-1 0 0,-1 1 0 0 0,1-1 0 0 0,0 0 0 0 0,0 1 0 0 0,0-1 0 0 0,0 1 1 0 0,0 1-1 0 0,4 26 511 0 0,-3-21-402 0 0,7 32 217 0 0,1-1 0 0 0,29 74 1 0 0,4 17 643 0 0,-41-128-915 0 0,-6-2 3 0 0,5 1-138 0 0,-1-1-1 0 0,1 0 0 0 0,-1 0 1 0 0,0 0-1 0 0,1 0 0 0 0,-1 0 1 0 0,1-1-1 0 0,-1 1 0 0 0,1 0 1 0 0,-1 0-1 0 0,1 0 0 0 0,-1 0 1 0 0,1-1-1 0 0,-1 1 0 0 0,1 0 1 0 0,-1 0-1 0 0,1-1 0 0 0,-1 1 1 0 0,1 0-1 0 0,-1-1 0 0 0,1 1 1 0 0,-1-1-1 0 0,1 1 0 0 0,0 0 1 0 0,-1-1-1 0 0,1 1 0 0 0,-1-1 1 0 0,-7-10-1 0 0,1 0-1 0 0,-1 0 1 0 0,2-1 0 0 0,-1 1 0 0 0,2-1-1 0 0,0-1 1 0 0,0 1 0 0 0,-4-20 0 0 0,2 3-47 0 0,2 0 0 0 0,-2-49 0 0 0,6 62 4 0 0,1-1 0 0 0,1 1 0 0 0,0 0 0 0 0,1 0 0 0 0,1 0 0 0 0,1 0 0 0 0,0 1 0 0 0,1-1 0 0 0,11-23 0 0 0,-13 32-212 0 0,1 1-1 0 0,0-1 1 0 0,0 1-1 0 0,0 0 0 0 0,1 1 1 0 0,-1-1-1 0 0,1 1 1 0 0,1-1-1 0 0,-1 1 1 0 0,1 1-1 0 0,0-1 1 0 0,0 1-1 0 0,0 0 0 0 0,1 1 1 0 0,-1-1-1 0 0,1 1 1 0 0,0 0-1 0 0,0 1 1 0 0,0 0-1 0 0,0 0 1 0 0,0 1-1 0 0,0-1 0 0 0,11 1 1 0 0,-1 2-1692 0 0,-1 1-146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8.912"/>
    </inkml:context>
    <inkml:brush xml:id="br0">
      <inkml:brushProperty name="width" value="0.1" units="cm"/>
      <inkml:brushProperty name="height" value="0.1" units="cm"/>
    </inkml:brush>
  </inkml:definitions>
  <inkml:trace contextRef="#ctx0" brushRef="#br0">67 230 260 0 0,'-21'24'2780'0'0,"11"-14"-1222"0"0,1 1 1 0 0,0 0 0 0 0,-8 13 0 0 0,17-23-1515 0 0,0-1 0 0 0,0 0 0 0 0,0 0 0 0 0,0 1 0 0 0,0-1 0 0 0,0 0 0 0 0,0 1 0 0 0,0-1 0 0 0,0 0 0 0 0,0 0 1 0 0,0 1-1 0 0,0-1 0 0 0,0 0 0 0 0,0 1 0 0 0,0-1 0 0 0,0 0 0 0 0,0 1 0 0 0,0-1 0 0 0,0 0 0 0 0,0 0 0 0 0,0 1 0 0 0,0-1 0 0 0,0 0 0 0 0,1 0 0 0 0,-1 1 1 0 0,0-1-1 0 0,0 0 0 0 0,0 0 0 0 0,1 1 0 0 0,-1-1 0 0 0,0 0 0 0 0,0 0 0 0 0,0 0 0 0 0,1 1 0 0 0,-1-1 0 0 0,0 0 0 0 0,1 0 0 0 0,-1 0 0 0 0,0 0 0 0 0,0 0 1 0 0,1 0-1 0 0,-1 0 0 0 0,1 1 0 0 0,11 1 424 0 0,-11-1-458 0 0,13-1 198 0 0,0 0-1 0 0,0-1 0 0 0,0 0 1 0 0,0-1-1 0 0,14-4 0 0 0,-1 1-62 0 0,29-4-262 0 0,-1-2 1 0 0,0-3 0 0 0,-1-3 0 0 0,0-1 0 0 0,-2-3 0 0 0,55-31 0 0 0,-64 32-96 0 0,-40 19 174 0 0,-1 1-15 0 0,-1 0 53 0 0,0 0 0 0 0,0 0-1 0 0,0 0 1 0 0,0 0 0 0 0,0 0 0 0 0,0 1-1 0 0,0-1 1 0 0,0 0 0 0 0,0 1 0 0 0,0-1 0 0 0,-1 0-1 0 0,1 1 1 0 0,0-1 0 0 0,0 1 0 0 0,0-1-1 0 0,0 1 1 0 0,-1 0 0 0 0,1-1 0 0 0,0 1-1 0 0,-1 0 1 0 0,1 0 0 0 0,-1-1 0 0 0,1 1-1 0 0,0 0 1 0 0,-1 0 0 0 0,0 0 0 0 0,1 0 0 0 0,-1 0-1 0 0,1-1 1 0 0,-1 1 0 0 0,0 0 0 0 0,0 0-1 0 0,0 0 1 0 0,1 0 0 0 0,-1 0 0 0 0,0 0-1 0 0,0 0 1 0 0,0 0 0 0 0,-1 2 0 0 0,1 2 2 0 0,5 21 913 0 0,0 50 0 0 0,-5-74-274 0 0,2 2 292 0 0,0 0-191 0 0,1-11-76 0 0,51-128-109 0 0,-45 116-616 0 0,1 1 0 0 0,1-1-1 0 0,1 2 1 0 0,27-32 0 0 0,-37 46 42 0 0,0 1-1 0 0,0 0 1 0 0,1 0 0 0 0,-1 0 0 0 0,1 0 0 0 0,-1 0-1 0 0,1 1 1 0 0,-1-1 0 0 0,1 1 0 0 0,0 0-1 0 0,0-1 1 0 0,0 1 0 0 0,0 1 0 0 0,0-1-1 0 0,0 0 1 0 0,0 1 0 0 0,0-1 0 0 0,0 1 0 0 0,0 0-1 0 0,0 0 1 0 0,0 0 0 0 0,0 1 0 0 0,0-1-1 0 0,5 2 1 0 0,-2 0-67 0 0,-1 0 0 0 0,0 1-1 0 0,0-1 1 0 0,0 1-1 0 0,0 1 1 0 0,-1-1 0 0 0,1 0-1 0 0,-1 1 1 0 0,0 0 0 0 0,0 0-1 0 0,0 1 1 0 0,5 7-1 0 0,-4-5-463 0 0,0 0-1 0 0,-1 1 0 0 0,0-1 0 0 0,-1 1 0 0 0,1 0 0 0 0,3 14 0 0 0,-6-17-254 0 0,0 1 0 0 0,0-1 0 0 0,-1 1 0 0 0,1-1-1 0 0,-1 1 1 0 0,-1-1 0 0 0,0 6 0 0 0,1-2-2029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9.364"/>
    </inkml:context>
    <inkml:brush xml:id="br0">
      <inkml:brushProperty name="width" value="0.1" units="cm"/>
      <inkml:brushProperty name="height" value="0.1" units="cm"/>
    </inkml:brush>
  </inkml:definitions>
  <inkml:trace contextRef="#ctx0" brushRef="#br0">1 269 1148 0 0,'1'-2'294'0'0,"0"0"1"0"0,1 0-1 0 0,-1 0 0 0 0,1 0 1 0 0,-1 0-1 0 0,1 1 0 0 0,0-1 1 0 0,-1 0-1 0 0,1 1 0 0 0,0 0 1 0 0,0-1-1 0 0,0 1 0 0 0,3-1 0 0 0,-4 1-170 0 0,0 1-1 0 0,0 0 0 0 0,1 0 0 0 0,-1-1 0 0 0,0 1 1 0 0,0 0-1 0 0,1 0 0 0 0,-1 0 0 0 0,0 0 0 0 0,0 1 0 0 0,0-1 1 0 0,1 0-1 0 0,-1 0 0 0 0,0 1 0 0 0,0-1 0 0 0,0 1 1 0 0,0-1-1 0 0,2 2 0 0 0,2 1 92 0 0,-1 1-1 0 0,-1-1 1 0 0,1 1 0 0 0,-1 0-1 0 0,1 0 1 0 0,-1 1 0 0 0,0-1-1 0 0,0 1 1 0 0,-1-1 0 0 0,3 6-1 0 0,3 9 206 0 0,0 0 0 0 0,-1 0 0 0 0,-1 0 0 0 0,-1 1-1 0 0,-1-1 1 0 0,0 1 0 0 0,-2 0 0 0 0,0 1 0 0 0,-2 27 0 0 0,0-48-360 0 0,0 1 0 0 0,0 0 0 0 0,0 0 0 0 0,0 0 0 0 0,0 0 0 0 0,0 0 1 0 0,-1 0-1 0 0,1-1 0 0 0,0 1 0 0 0,-1 0 0 0 0,1 0 0 0 0,0 0 0 0 0,-1 0 0 0 0,1-1 1 0 0,-1 1-1 0 0,1 0 0 0 0,-1-1 0 0 0,1 1 0 0 0,-1 0 0 0 0,0-1 0 0 0,1 1 1 0 0,-1-1-1 0 0,0 1 0 0 0,0-1 0 0 0,1 1 0 0 0,-1-1 0 0 0,0 1 0 0 0,0-1 0 0 0,0 0 1 0 0,1 1-1 0 0,-1-1 0 0 0,0 0 0 0 0,0 0 0 0 0,0 0 0 0 0,0 0 0 0 0,0 0 1 0 0,0 0-1 0 0,1 0 0 0 0,-3 0 0 0 0,1 0-22 0 0,0-1 0 0 0,0 0 0 0 0,0 1 0 0 0,0-1 0 0 0,0 0 0 0 0,0 0 0 0 0,1 0-1 0 0,-1 0 1 0 0,0 0 0 0 0,1 0 0 0 0,-1-1 0 0 0,0 1 0 0 0,1 0 0 0 0,0-1 0 0 0,-1 0 0 0 0,1 1 0 0 0,-2-3 0 0 0,-1-5-67 0 0,0 0 0 0 0,0 0 1 0 0,1-1-1 0 0,0 1 0 0 0,1-1 0 0 0,0 1 1 0 0,0-1-1 0 0,1 0 0 0 0,0-16 0 0 0,2 1-175 0 0,0-1 0 0 0,9-38-1 0 0,-6 43 57 0 0,2-1 0 0 0,0 1 0 0 0,2 1 0 0 0,0-1 0 0 0,1 1 0 0 0,17-26 0 0 0,-20 36 36 0 0,1 0-1 0 0,0 0 1 0 0,1 0 0 0 0,0 1-1 0 0,0 0 1 0 0,1 1-1 0 0,0 0 1 0 0,1 0-1 0 0,0 1 1 0 0,0 0-1 0 0,0 1 1 0 0,1 0-1 0 0,11-5 1 0 0,-19 10 73 0 0,-1 1 1 0 0,1-1-1 0 0,0 0 1 0 0,0 1-1 0 0,0-1 0 0 0,-1 1 1 0 0,1 0-1 0 0,0 0 1 0 0,0 0-1 0 0,0 0 0 0 0,0 0 1 0 0,-1 1-1 0 0,1-1 1 0 0,4 2-1 0 0,-6-1 33 0 0,0-1 0 0 0,0 1 0 0 0,0 0 0 0 0,0-1 0 0 0,0 1 0 0 0,-1 0 0 0 0,1-1 0 0 0,0 1 0 0 0,0 0 0 0 0,-1 0-1 0 0,1 0 1 0 0,-1-1 0 0 0,1 1 0 0 0,0 0 0 0 0,-1 0 0 0 0,0 0 0 0 0,1 0 0 0 0,-1 0 0 0 0,0 0 0 0 0,1 0 0 0 0,-1 0 0 0 0,0 0 0 0 0,0 0 0 0 0,0 1 0 0 0,0-1 0 0 0,0 0 0 0 0,0 0 0 0 0,0 0 0 0 0,0 0 0 0 0,0 0 0 0 0,-1 0 0 0 0,1 0-1 0 0,0 0 1 0 0,-1 0 0 0 0,1 0 0 0 0,-1 0 0 0 0,1 0 0 0 0,-2 1 0 0 0,-3 9-22 0 0,-2 0 1 0 0,1 0-1 0 0,-2-1 0 0 0,1 0 0 0 0,-1 0 0 0 0,-1 0 0 0 0,0-1 1 0 0,-12 9-1 0 0,-87 59-1515 0 0,81-59 619 0 0,18-13 374 0 0,-21 15-999 0 0,10-10-2579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49.888"/>
    </inkml:context>
    <inkml:brush xml:id="br0">
      <inkml:brushProperty name="width" value="0.1" units="cm"/>
      <inkml:brushProperty name="height" value="0.1" units="cm"/>
    </inkml:brush>
  </inkml:definitions>
  <inkml:trace contextRef="#ctx0" brushRef="#br0">1 338 744 0 0,'2'1'350'0'0,"1"0"-1"0"0,0 0 1 0 0,0 1-1 0 0,-1-1 1 0 0,1 1 0 0 0,0 0-1 0 0,-1 0 1 0 0,0 0-1 0 0,1 0 1 0 0,-1 0-1 0 0,3 4 1 0 0,20 32 2263 0 0,2 1-986 0 0,-24-35-1563 0 0,0-1 1 0 0,0 0-1 0 0,1 0 0 0 0,-1 0 1 0 0,1 0-1 0 0,0-1 1 0 0,0 1-1 0 0,0-1 1 0 0,0 0-1 0 0,0 0 0 0 0,0-1 1 0 0,0 1-1 0 0,1-1 1 0 0,-1 0-1 0 0,0 0 0 0 0,1 0 1 0 0,-1-1-1 0 0,1 0 1 0 0,-1 0-1 0 0,1 0 0 0 0,6-1 1 0 0,-4 0-81 0 0,-1-1 1 0 0,0 0 0 0 0,0 0-1 0 0,0-1 1 0 0,-1 1-1 0 0,1-1 1 0 0,-1-1 0 0 0,1 1-1 0 0,-1-1 1 0 0,0 0 0 0 0,0 0-1 0 0,0 0 1 0 0,-1-1-1 0 0,8-9 1 0 0,4-10 36 0 0,0 1 0 0 0,21-46 0 0 0,-37 67 282 0 0,6 37 687 0 0,-4-32-945 0 0,-1 0 0 0 0,1-1 0 0 0,-1 1 0 0 0,1-1 0 0 0,0 0 0 0 0,0 0 0 0 0,0 0 1 0 0,0 0-1 0 0,1 0 0 0 0,-1 0 0 0 0,1 0 0 0 0,-1-1 0 0 0,1 1 0 0 0,-1-1 0 0 0,1 0 0 0 0,0 1 0 0 0,-1-1 0 0 0,1 0 0 0 0,0-1 0 0 0,0 1 0 0 0,0-1 0 0 0,0 1 0 0 0,0-1 0 0 0,0 0 0 0 0,0 0 0 0 0,0 0 1 0 0,0 0-1 0 0,0-1 0 0 0,0 1 0 0 0,-1-1 0 0 0,1 0 0 0 0,3-1 0 0 0,0 0-31 0 0,0 0 0 0 0,-1 0 1 0 0,0-1-1 0 0,1 0 0 0 0,-1 0 0 0 0,0-1 1 0 0,0 1-1 0 0,-1-1 0 0 0,1 0 0 0 0,-1 0 1 0 0,0-1-1 0 0,0 1 0 0 0,0-1 0 0 0,-1 0 1 0 0,1 0-1 0 0,-1 0 0 0 0,0 0 0 0 0,-1-1 1 0 0,1 1-1 0 0,-1-1 0 0 0,2-9 0 0 0,3-10-24 0 0,-2-1 0 0 0,0 0-1 0 0,0-39 1 0 0,-4 59 2 0 0,0-109 1014 0 0,-2 111-497 0 0,-3 15-223 0 0,-2 17-35 0 0,7 47-205 0 0,3-1 1 0 0,23 128-1 0 0,-12-97-5635 0 0,-10-87 1402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21.044"/>
    </inkml:context>
    <inkml:brush xml:id="br0">
      <inkml:brushProperty name="width" value="0.1" units="cm"/>
      <inkml:brushProperty name="height" value="0.1" units="cm"/>
    </inkml:brush>
  </inkml:definitions>
  <inkml:trace contextRef="#ctx0" brushRef="#br0">405 1288 8 0 0,'-9'-5'2746'0'0,"-5"-3"-1535"0"0,13 8-814 0 0,7 9-274 0 0,-1-4-78 0 0,1 0 0 0 0,1-1 0 0 0,-1 0 0 0 0,1 0 0 0 0,0 0 0 0 0,-1-1 0 0 0,2 0 0 0 0,8 3 0 0 0,3 1 31 0 0,56 21 63 0 0,1-3 1 0 0,0-4-1 0 0,109 17 0 0 0,-55-21-24 0 0,167 0-1 0 0,-40-26-32 0 0,-213 3-64 0 0,0-1 1 0 0,-1-1 0 0 0,78-28 0 0 0,-97 27-12 0 0,-1-2 1 0 0,0 0 0 0 0,-1-2 0 0 0,0 0-1 0 0,-1-1 1 0 0,-1-1 0 0 0,0-1 0 0 0,-1-1 0 0 0,17-20-1 0 0,-23 21 89 0 0,0 0 0 0 0,-1 0 0 0 0,-1-1 0 0 0,-1-1 0 0 0,0 1 0 0 0,-1-2 0 0 0,-1 1 0 0 0,-1-1 0 0 0,0-1 0 0 0,-2 1 0 0 0,6-38 0 0 0,-7 15-44 0 0,-2 1 0 0 0,-2-1 1 0 0,-2 0-1 0 0,-10-60 0 0 0,-49-161-92 0 0,51 231 17 0 0,-1-1-1 0 0,-2 2 1 0 0,-21-40 0 0 0,23 52 8 0 0,-1 0 0 0 0,-1 2 0 0 0,0 0 0 0 0,-1 0 0 0 0,-1 1 0 0 0,-21-18 0 0 0,13 16-2 0 0,0 1 0 0 0,-1 1 1 0 0,0 1-1 0 0,-1 2 0 0 0,-1 0 0 0 0,-50-17 0 0 0,39 19 7 0 0,0 2 1 0 0,-1 2-1 0 0,0 1 1 0 0,-58-2-1 0 0,17 9 28 0 0,-1 4 0 0 0,1 3 0 0 0,0 4 0 0 0,-103 29 0 0 0,111-22-18 0 0,2 3-1 0 0,0 3 1 0 0,2 3 0 0 0,1 2 0 0 0,-102 66 0 0 0,127-69 5 0 0,2 2 0 0 0,1 2 0 0 0,1 1 1 0 0,2 2-1 0 0,1 1 0 0 0,2 2 0 0 0,1 2 0 0 0,2 0 0 0 0,-32 59 0 0 0,51-78 2 0 0,0 1 0 0 0,1 0 0 0 0,2 1 0 0 0,0 0-1 0 0,1 0 1 0 0,1 0 0 0 0,1 0 0 0 0,1 1 0 0 0,2 0-1 0 0,0 0 1 0 0,1-1 0 0 0,1 1 0 0 0,1 0 0 0 0,1 0-1 0 0,1-1 1 0 0,1 0 0 0 0,1 0 0 0 0,1 0 0 0 0,10 21-1 0 0,-2-11 39 0 0,1 0 0 0 0,1-1-1 0 0,2-1 1 0 0,1-1-1 0 0,2-1 1 0 0,0 0 0 0 0,2-2-1 0 0,1 0 1 0 0,1-2 0 0 0,1-1-1 0 0,1-1 1 0 0,42 24-1 0 0,-41-28 5 0 0,1-2 0 0 0,1-2-1 0 0,0 0 1 0 0,1-2 0 0 0,1-2-1 0 0,-1-1 1 0 0,2-1 0 0 0,-1-2-1 0 0,1-1 1 0 0,0-2 0 0 0,0-1-1 0 0,66-5 1 0 0,-81 0 28 0 0,0 0-1 0 0,33-10 0 0 0,-44 10-537 0 0,0 0-1 0 0,-1 0 0 0 0,1 0 1 0 0,-1-1-1 0 0,0 0 0 0 0,0-1 0 0 0,-1 1 1 0 0,1-1-1 0 0,6-7 0 0 0,-6 3-1230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0.291"/>
    </inkml:context>
    <inkml:brush xml:id="br0">
      <inkml:brushProperty name="width" value="0.1" units="cm"/>
      <inkml:brushProperty name="height" value="0.1" units="cm"/>
    </inkml:brush>
  </inkml:definitions>
  <inkml:trace contextRef="#ctx0" brushRef="#br0">0 114 512 0 0,'2'-4'334'0'0,"-1"-1"0"0"0,1 1 0 0 0,-1 0 0 0 0,1 0 0 0 0,1 0 0 0 0,-1 0-1 0 0,0 0 1 0 0,1 0 0 0 0,0 1 0 0 0,0-1 0 0 0,0 1 0 0 0,0 0 0 0 0,1 0 0 0 0,-1 0 0 0 0,1 0 0 0 0,0 1 0 0 0,0-1-1 0 0,0 1 1 0 0,5-2 0 0 0,5-3-60 0 0,1 1 0 0 0,0 0 0 0 0,1 1 0 0 0,17-3-1 0 0,-13 4-353 0 0,0 1-1 0 0,30-1 0 0 0,-40 4-973 0 0,0 0 0 0 0,0 1-1 0 0,18 5 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1.239"/>
    </inkml:context>
    <inkml:brush xml:id="br0">
      <inkml:brushProperty name="width" value="0.1" units="cm"/>
      <inkml:brushProperty name="height" value="0.1" units="cm"/>
    </inkml:brush>
  </inkml:definitions>
  <inkml:trace contextRef="#ctx0" brushRef="#br0">2 159 720 0 0,'-1'-7'5805'0'0,"0"23"-5128"0"0,2 1-1 0 0,0-1 0 0 0,1 1 0 0 0,0-1 1 0 0,2 0-1 0 0,0 0 0 0 0,7 20 0 0 0,2 6-108 0 0,12 42 1233 0 0,-24-82-1254 0 0,10-20-807 0 0,27-183-2525 0 0,-38 200 2779 0 0,0 0 0 0 0,0 1 1 0 0,1-1-1 0 0,-1 0 0 0 0,0 0 1 0 0,0 0-1 0 0,0 0 0 0 0,0 1 0 0 0,1-1 1 0 0,-1 0-1 0 0,0 0 0 0 0,1 0 1 0 0,-1 1-1 0 0,1-1 0 0 0,-1 0 1 0 0,1 1-1 0 0,-1-1 0 0 0,1 0 1 0 0,-1 1-1 0 0,1-1 0 0 0,-1 1 0 0 0,1-1 1 0 0,0 1-1 0 0,0-1 0 0 0,-1 1 1 0 0,1-1-1 0 0,0 1 0 0 0,0 0 1 0 0,-1-1-1 0 0,1 1 0 0 0,0 0 1 0 0,0 0-1 0 0,0-1 0 0 0,-1 1 0 0 0,1 0 1 0 0,0 0-1 0 0,0 0 0 0 0,1 0 1 0 0,2 1 51 0 0,0 0 1 0 0,1 1-1 0 0,-1-1 0 0 0,0 1 1 0 0,0 0-1 0 0,5 3 1 0 0,5 2 93 0 0,-7-4-109 0 0,0-1 0 0 0,0 0 0 0 0,0 0 0 0 0,0-1-1 0 0,0 0 1 0 0,0 0 0 0 0,0 0 0 0 0,0-1 0 0 0,0 0 0 0 0,1 0 0 0 0,-1-1-1 0 0,0 0 1 0 0,0 0 0 0 0,0-1 0 0 0,0 0 0 0 0,10-4 0 0 0,3-4 101 0 0,0-1 0 0 0,0 0 1 0 0,32-27-1 0 0,-24 18 404 0 0,-27 19-510 0 0,0-1 0 0 0,1 1 0 0 0,-1 0 1 0 0,1 0-1 0 0,-1 0 0 0 0,1 1 1 0 0,-1-1-1 0 0,1 0 0 0 0,0 1 0 0 0,-1-1 1 0 0,1 1-1 0 0,0-1 0 0 0,-1 1 1 0 0,5-1-1 0 0,-6 2-20 0 0,1-1 0 0 0,0 1 0 0 0,0 0 0 0 0,0-1 0 0 0,-1 1 0 0 0,1 0 0 0 0,0-1 0 0 0,-1 1 0 0 0,1 0 0 0 0,0 0 0 0 0,-1 0 0 0 0,1 0 0 0 0,-1-1 0 0 0,1 1 0 0 0,-1 0 0 0 0,0 0 0 0 0,1 0 0 0 0,-1 0 0 0 0,0 0 0 0 0,0 0 0 0 0,0 0 0 0 0,0 0 0 0 0,0 0 0 0 0,0 0 0 0 0,0 0 0 0 0,0 2 0 0 0,2 19 31 0 0,0 0 0 0 0,2 0 1 0 0,1-1-1 0 0,0 0 0 0 0,2 1 1 0 0,0-2-1 0 0,10 21 0 0 0,-13-34-123 0 0,0 1 0 0 0,1-1 0 0 0,0 0-1 0 0,0-1 1 0 0,1 1 0 0 0,-1-1 0 0 0,1 0 0 0 0,1-1 0 0 0,8 7 0 0 0,-9-8-44 0 0,-1-1 1 0 0,1 0 0 0 0,0-1-1 0 0,0 1 1 0 0,0-1 0 0 0,0 0 0 0 0,0-1-1 0 0,1 1 1 0 0,-1-1 0 0 0,1 0 0 0 0,-1-1-1 0 0,1 0 1 0 0,9-1 0 0 0,-7 0-69 0 0,1-1 1 0 0,-1 0-1 0 0,0 0 0 0 0,0-1 1 0 0,0 0-1 0 0,-1-1 1 0 0,1 0-1 0 0,-1 0 0 0 0,0-1 1 0 0,0 0-1 0 0,0-1 1 0 0,7-6-1 0 0,-11 8 167 0 0,1 0 0 0 0,0 0 0 0 0,-1-1 1 0 0,0 1-1 0 0,0-1 0 0 0,-1 0 0 0 0,1-1 0 0 0,-1 1 0 0 0,0-1 0 0 0,0 1 0 0 0,-1-1 1 0 0,0 0-1 0 0,0 0 0 0 0,0 0 0 0 0,0 0 0 0 0,-1 0 0 0 0,0 0 0 0 0,-1 0 0 0 0,1-8 0 0 0,-1 13 69 0 0,0-1 0 0 0,-1 0 0 0 0,1 1 0 0 0,0-1 0 0 0,-1 0-1 0 0,1 1 1 0 0,-1-1 0 0 0,1 0 0 0 0,-1 1 0 0 0,0-1 0 0 0,1 1-1 0 0,-1-1 1 0 0,0 1 0 0 0,0 0 0 0 0,0-1 0 0 0,-1 1 0 0 0,1 0-1 0 0,0 0 1 0 0,0-1 0 0 0,-1 1 0 0 0,1 0 0 0 0,0 0 0 0 0,-1 1-1 0 0,1-1 1 0 0,-1 0 0 0 0,1 0 0 0 0,-1 1 0 0 0,0-1 0 0 0,1 1-1 0 0,-1-1 1 0 0,0 1 0 0 0,-1-1 0 0 0,-2 1 32 0 0,-1 0 0 0 0,1 0 0 0 0,0 0 0 0 0,-1 1 0 0 0,1-1 0 0 0,0 1 0 0 0,-1 0 0 0 0,1 1 0 0 0,-7 2 0 0 0,8-2-42 0 0,-1 0-1 0 0,1 0 0 0 0,0 0 1 0 0,0 1-1 0 0,1-1 1 0 0,-1 1-1 0 0,0 0 0 0 0,1 0 1 0 0,0 0-1 0 0,-1 0 0 0 0,1 1 1 0 0,1-1-1 0 0,-1 1 0 0 0,0 0 1 0 0,1 0-1 0 0,0 0 1 0 0,0 0-1 0 0,0 0 0 0 0,-2 8 1 0 0,4-11-28 0 0,0 0 1 0 0,0 0 0 0 0,-1 0-1 0 0,1 0 1 0 0,0 0 0 0 0,0 0 0 0 0,1 0-1 0 0,-1 0 1 0 0,0 0 0 0 0,0 0-1 0 0,1 0 1 0 0,-1 0 0 0 0,0 0-1 0 0,1 0 1 0 0,-1 0 0 0 0,1 0 0 0 0,-1 0-1 0 0,1 0 1 0 0,-1 0 0 0 0,1 0-1 0 0,0-1 1 0 0,-1 1 0 0 0,1 0-1 0 0,0 0 1 0 0,0-1 0 0 0,0 1 0 0 0,-1-1-1 0 0,1 1 1 0 0,0-1 0 0 0,0 1-1 0 0,0-1 1 0 0,0 1 0 0 0,0-1-1 0 0,0 0 1 0 0,0 1 0 0 0,0-1-1 0 0,0 0 1 0 0,2 0 0 0 0,2 1-68 0 0,0-1 0 0 0,0 1 0 0 0,0-1 0 0 0,0-1 1 0 0,7 0-1 0 0,-1-2 17 0 0,1 0 1 0 0,0-1-1 0 0,-1 0 1 0 0,0-1 0 0 0,21-12-1 0 0,21-9 1095 0 0,-52 26-971 0 0,18 2 57 0 0,-14-1-67 0 0,-1 0 0 0 0,1-1 0 0 0,0 0 0 0 0,-1 0 0 0 0,10 0 0 0 0,-8-2-61 0 0,-1 1-1 0 0,1-1 1 0 0,-1 0-1 0 0,0-1 1 0 0,1 1 0 0 0,-1-1-1 0 0,0 0 1 0 0,-1-1-1 0 0,1 1 1 0 0,0-1 0 0 0,-1 0-1 0 0,0 0 1 0 0,0 0-1 0 0,0 0 1 0 0,0-1 0 0 0,-1 1-1 0 0,0-1 1 0 0,0 0-1 0 0,3-6 1 0 0,5-14-21 0 0,0 1-1 0 0,-2-2 1 0 0,6-25 0 0 0,3-9 1151 0 0,-17 58-999 0 0,0 3-125 0 0,-1-1 0 0 0,1 0 1 0 0,-1 1-1 0 0,1-1 1 0 0,-1 1-1 0 0,0-1 1 0 0,1 0-1 0 0,-1 1 1 0 0,1-1-1 0 0,-1 1 0 0 0,0 0 1 0 0,1-1-1 0 0,-1 1 1 0 0,0-1-1 0 0,0 1 1 0 0,1-1-1 0 0,-1 1 1 0 0,0 0-1 0 0,0-1 0 0 0,0 1 1 0 0,0 0-1 0 0,0-1 1 0 0,0 2-1 0 0,2 19 116 0 0,-1-15-82 0 0,5 38 179 0 0,-1-5-1130 0 0,1 48 1 0 0,-6-83 493 0 0,-2 39-1879 0 0,1-40 1547 0 0,1 0-1 0 0,-1 1 1 0 0,0-1-1 0 0,0 0 1 0 0,-1 0 0 0 0,-2 5-1 0 0,-1 1-1059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1.584"/>
    </inkml:context>
    <inkml:brush xml:id="br0">
      <inkml:brushProperty name="width" value="0.1" units="cm"/>
      <inkml:brushProperty name="height" value="0.1" units="cm"/>
    </inkml:brush>
  </inkml:definitions>
  <inkml:trace contextRef="#ctx0" brushRef="#br0">0 277 616 0 0,'2'-6'432'0'0,"0"0"0"0"0,0 0 0 0 0,0 0 0 0 0,1 0 0 0 0,0 1 0 0 0,0-1 0 0 0,0 1 0 0 0,1 0 0 0 0,0 0 0 0 0,0 0 0 0 0,0 1-1 0 0,0-1 1 0 0,1 1 0 0 0,0 0 0 0 0,0 0 0 0 0,10-6 0 0 0,8-3-8 0 0,0 1 0 0 0,42-14 0 0 0,-57 22-170 0 0,-2 2-169 0 0,0 0 1 0 0,-1 1 0 0 0,1-1-1 0 0,0 1 1 0 0,0 0-1 0 0,0 1 1 0 0,0-1 0 0 0,0 1-1 0 0,0 0 1 0 0,0 1-1 0 0,0-1 1 0 0,0 1 0 0 0,0 1-1 0 0,0-1 1 0 0,9 4-1 0 0,-11-3-54 0 0,-1 0-1 0 0,1 0 1 0 0,-1 0-1 0 0,0 0 1 0 0,0 1-1 0 0,0-1 1 0 0,0 1-1 0 0,-1-1 1 0 0,1 1-1 0 0,-1 0 1 0 0,1 0-1 0 0,-1 0 1 0 0,0 1-1 0 0,0-1 1 0 0,0 0-1 0 0,-1 1 1 0 0,1-1-1 0 0,-1 1 1 0 0,0 0-1 0 0,0-1 1 0 0,0 1-1 0 0,0 0 1 0 0,-1 0-1 0 0,0 0 1 0 0,0 6-1 0 0,0-3-334 0 0,0 0 1 0 0,-1-1-1 0 0,0 1 0 0 0,-3 11 1 0 0,3-14-485 0 0,0-1 1 0 0,0 1 0 0 0,-1-1 0 0 0,0 1 0 0 0,0-1 0 0 0,-3 5 0 0 0,-2 0-1428 0 0</inkml:trace>
  <inkml:trace contextRef="#ctx0" brushRef="#br0" timeOffset="1">278 89 776 0 0,'-5'-13'1472'0'0,"5"3"-392"0"0,-3 0-180 0 0,1 3-236 0 0,-1-2-100 0 0,1 0 153 0 0,1-4-701 0 0,-4 3-941 0 0,2 3-1235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1.981"/>
    </inkml:context>
    <inkml:brush xml:id="br0">
      <inkml:brushProperty name="width" value="0.1" units="cm"/>
      <inkml:brushProperty name="height" value="0.1" units="cm"/>
    </inkml:brush>
  </inkml:definitions>
  <inkml:trace contextRef="#ctx0" brushRef="#br0">1 0 1124 0 0,'12'11'1147'0'0,"-1"1"0"0"0,0 0 0 0 0,-1 0 0 0 0,0 1 0 0 0,-1 0 0 0 0,16 29 0 0 0,-21-33-1014 0 0,0 0-1 0 0,-1 0 1 0 0,0 0-1 0 0,-1 1 1 0 0,1-1-1 0 0,-2 1 1 0 0,1-1-1 0 0,-1 1 1 0 0,-1 0-1 0 0,0-1 1 0 0,0 1-1 0 0,-4 17 1 0 0,4-16 549 0 0,5-19-428 0 0,8-11-393 0 0,173-171 142 0 0,-185 188 43 0 0,1 0 0 0 0,-1 0 1 0 0,1 0-1 0 0,-1 1 0 0 0,1-1 1 0 0,0 1-1 0 0,-1-1 0 0 0,1 1 1 0 0,0-1-1 0 0,0 1 0 0 0,0 0 1 0 0,0 0-1 0 0,0 0 0 0 0,0 0 1 0 0,1 1-1 0 0,-1-1 0 0 0,0 0 1 0 0,0 1-1 0 0,1-1 0 0 0,-1 1 1 0 0,0 0-1 0 0,1 0 0 0 0,3 0 1 0 0,-4 2-22 0 0,-1-1 1 0 0,1 1-1 0 0,-1-1 1 0 0,1 1-1 0 0,-1-1 1 0 0,0 1-1 0 0,0 0 1 0 0,0 0-1 0 0,0 0 1 0 0,0-1-1 0 0,0 1 1 0 0,0 0-1 0 0,0 0 1 0 0,0 4-1 0 0,0-3 16 0 0,2 7-208 0 0,0 0 1 0 0,-1 1-1 0 0,0-1 1 0 0,-1 1-1 0 0,0-1 1 0 0,-1 21-1 0 0,-1-21-1187 0 0,0 0 0 0 0,-1 0-1 0 0,0-1 1 0 0,-4 13-1 0 0,2-11-1514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2.353"/>
    </inkml:context>
    <inkml:brush xml:id="br0">
      <inkml:brushProperty name="width" value="0.1" units="cm"/>
      <inkml:brushProperty name="height" value="0.1" units="cm"/>
    </inkml:brush>
  </inkml:definitions>
  <inkml:trace contextRef="#ctx0" brushRef="#br0">31 139 164 0 0,'-3'-16'2076'0'0,"-2"1"-308"0"0,2 0-460 0 0,-2 2-171 0 0,1 2-345 0 0,1-1-28 0 0,0 2-284 0 0,1 1 0 0 0,-1 1-412 0 0,3-4-464 0 0,8 3-740 0 0,10 5-900 0 0,-2 1 307 0 0,0 2 393 0 0</inkml:trace>
  <inkml:trace contextRef="#ctx0" brushRef="#br0" timeOffset="1">450 66 1168 0 0,'3'4'446'0'0,"-1"1"0"0"0,0-1 0 0 0,0 1 0 0 0,-1-1 0 0 0,1 1 0 0 0,-1 0 0 0 0,0 0 0 0 0,0 0 0 0 0,-1 0 0 0 0,1 0 1 0 0,-1 0-1 0 0,0-1 0 0 0,0 1 0 0 0,-1 0 0 0 0,0 0 0 0 0,1 0 0 0 0,-3 6 0 0 0,-1 3-264 0 0,-1 1 1 0 0,0-2-1 0 0,0 1 1 0 0,-13 21 0 0 0,14-29-698 0 0,-1 1 1 0 0,1-1 0 0 0,-1 0 0 0 0,-1-1-1 0 0,1 1 1 0 0,-1-1 0 0 0,0 0 0 0 0,0 0-1 0 0,-12 6 1 0 0,3-2-2049 0 0</inkml:trace>
  <inkml:trace contextRef="#ctx0" brushRef="#br0" timeOffset="2">260 281 1072 0 0,'24'-10'6932'0'0,"-11"11"-6467"0"0,0 0 0 0 0,0 1-1 0 0,0 1 1 0 0,-1 0 0 0 0,1 1 0 0 0,-1 0-1 0 0,0 1 1 0 0,13 7 0 0 0,11 7-579 0 0,43 31-1 0 0,-32-11-1835 0 0,-21-10-2531 0 0,-20-17 1358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3.106"/>
    </inkml:context>
    <inkml:brush xml:id="br0">
      <inkml:brushProperty name="width" value="0.1" units="cm"/>
      <inkml:brushProperty name="height" value="0.1" units="cm"/>
    </inkml:brush>
  </inkml:definitions>
  <inkml:trace contextRef="#ctx0" brushRef="#br0">95 162 1212 0 0,'-7'10'2065'0'0,"4"2"-1543"0"0,-1-1 1 0 0,2 0-1 0 0,0 1 0 0 0,0-1 0 0 0,1 1 1 0 0,1 0-1 0 0,0-1 0 0 0,1 14 0 0 0,0 3 311 0 0,0 11 6 0 0,0-22 188 0 0,-1 1 0 0 0,-2 20 1 0 0,2-36-608 0 0,-13-2 436 0 0,8-4-814 0 0,0 0 0 0 0,1-1 0 0 0,0 1 0 0 0,0-1 0 0 0,0 0 0 0 0,0 0-1 0 0,1 0 1 0 0,0-1 0 0 0,0 1 0 0 0,0-1 0 0 0,1 0 0 0 0,0 0 0 0 0,0 0 0 0 0,-1-8-1 0 0,-1-4-33 0 0,1 1-1 0 0,0 0 0 0 0,2-1 0 0 0,0-18 0 0 0,2 18-47 0 0,0 0 0 0 0,2 0 0 0 0,0 1-1 0 0,1-1 1 0 0,7-20 0 0 0,-8 29-199 0 0,0 1 0 0 0,1 0 0 0 0,0 0-1 0 0,0 0 1 0 0,1 0 0 0 0,0 1-1 0 0,1 0 1 0 0,-1 0 0 0 0,1 0 0 0 0,1 0-1 0 0,-1 1 1 0 0,9-6 0 0 0,-13 10 25 0 0,-1 1 0 0 0,1 1 0 0 0,0-1 0 0 0,-1 0 0 0 0,1 0 0 0 0,0 0 0 0 0,0 1 0 0 0,-1-1 0 0 0,1 1 0 0 0,0 0 0 0 0,0-1 0 0 0,0 1 1 0 0,-1 0-1 0 0,4 0 0 0 0,-4 0 87 0 0,0 0 1 0 0,0 1 0 0 0,0-1-1 0 0,0 0 1 0 0,-1 1-1 0 0,1-1 1 0 0,0 0 0 0 0,0 1-1 0 0,-1-1 1 0 0,1 1-1 0 0,0-1 1 0 0,-1 1 0 0 0,1-1-1 0 0,0 1 1 0 0,-1 0 0 0 0,1-1-1 0 0,-1 1 1 0 0,1 0-1 0 0,-1 0 1 0 0,0-1 0 0 0,1 1-1 0 0,-1 0 1 0 0,0 0-1 0 0,1-1 1 0 0,-1 1 0 0 0,0 0-1 0 0,0 0 1 0 0,0 0 0 0 0,1 0-1 0 0,-1-1 1 0 0,0 3-1 0 0,0 9-1535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4.194"/>
    </inkml:context>
    <inkml:brush xml:id="br0">
      <inkml:brushProperty name="width" value="0.1" units="cm"/>
      <inkml:brushProperty name="height" value="0.1" units="cm"/>
    </inkml:brush>
  </inkml:definitions>
  <inkml:trace contextRef="#ctx0" brushRef="#br0">53 529 476 0 0,'-3'2'281'0'0,"-6"7"1032"0"0,0 0 0 0 0,0 1 0 0 0,-13 20 0 0 0,22-30-1274 0 0,0 0 1 0 0,0 0 0 0 0,0 1 0 0 0,0-1-1 0 0,0 0 1 0 0,0 1 0 0 0,0-1 0 0 0,0 0-1 0 0,0 1 1 0 0,0-1 0 0 0,-1 0 0 0 0,2 0 0 0 0,-1 1-1 0 0,0-1 1 0 0,0 0 0 0 0,0 1 0 0 0,0-1-1 0 0,0 0 1 0 0,0 1 0 0 0,0-1 0 0 0,0 0 0 0 0,0 0-1 0 0,0 1 1 0 0,1-1 0 0 0,-1 0 0 0 0,0 0-1 0 0,0 1 1 0 0,0-1 0 0 0,1 0 0 0 0,-1 0-1 0 0,0 1 1 0 0,0-1 0 0 0,0 0 0 0 0,1 0 0 0 0,-1 0-1 0 0,0 0 1 0 0,1 0 0 0 0,-1 1 0 0 0,0-1-1 0 0,0 0 1 0 0,1 0 0 0 0,-1 0 0 0 0,1 0 0 0 0,10 3 390 0 0,4-4-212 0 0,-1 0 1 0 0,0-1 0 0 0,1 0-1 0 0,-1-1 1 0 0,0-1 0 0 0,26-10-1 0 0,-18 7-89 0 0,51-21 150 0 0,104-55 0 0 0,-86 38 175 0 0,-88 43-441 0 0,0 1 1 0 0,-1-1-1 0 0,1 1 0 0 0,0 0 1 0 0,0 0-1 0 0,0 0 1 0 0,0 1-1 0 0,0-1 0 0 0,0 1 1 0 0,0-1-1 0 0,1 1 1 0 0,-1 0-1 0 0,0 0 1 0 0,4 1-1 0 0,-4 0-1 0 0,-1 0-1 0 0,0 0 1 0 0,0 1 0 0 0,0-1-1 0 0,0 0 1 0 0,0 1-1 0 0,0-1 1 0 0,0 1 0 0 0,0 0-1 0 0,0 0 1 0 0,-1-1 0 0 0,1 1-1 0 0,-1 0 1 0 0,1 1-1 0 0,-1-1 1 0 0,0 0 0 0 0,1 3-1 0 0,21 39 1622 0 0,-21-44-1556 0 0,-1 0 0 0 0,1 0 0 0 0,-1-1 1 0 0,1 1-1 0 0,-1-1 0 0 0,1 1 0 0 0,-1-1 0 0 0,1 0 0 0 0,-1 0 0 0 0,0 1 0 0 0,1-1 0 0 0,-1 0 0 0 0,0 0 0 0 0,0 0 0 0 0,0 0 1 0 0,0-1-1 0 0,0 1 0 0 0,2-2 0 0 0,22-33-61 0 0,-14 20 41 0 0,4-4-142 0 0,-8 8-12 0 0,2 0 0 0 0,-1 1 0 0 0,2 1 0 0 0,-1-1 0 0 0,1 1 0 0 0,22-16 0 0 0,-28 25 76 0 0,0 0 0 0 0,0 0 0 0 0,0 1 1 0 0,0-1-1 0 0,0 1 0 0 0,0 0 0 0 0,0 0 0 0 0,-1 1 0 0 0,1-1 0 0 0,0 1 0 0 0,0 0 0 0 0,0 0 0 0 0,0 0 0 0 0,-1 0 0 0 0,6 3 1 0 0,30 15 73 0 0,-28-13-16 0 0,0-1 1 0 0,1 0-1 0 0,23 7 1 0 0,-31-12-40 0 0,-1 0 0 0 0,1-1 1 0 0,0 0-1 0 0,-1 0 0 0 0,1 0 0 0 0,-1 0 0 0 0,1 0 1 0 0,-1-1-1 0 0,0 1 0 0 0,1-1 0 0 0,-1 0 0 0 0,0 0 1 0 0,0 0-1 0 0,0-1 0 0 0,3-2 0 0 0,12-13-323 0 0,24-27 0 0 0,-29 31 154 0 0,-1 0 0 0 0,2 0 1 0 0,0 1-1 0 0,17-11 0 0 0,-24 20 132 0 0,1 0-1 0 0,0 1 1 0 0,0 0-1 0 0,0 0 1 0 0,0 1-1 0 0,0 0 1 0 0,1 1-1 0 0,-1 0 1 0 0,0 0-1 0 0,1 0 1 0 0,-1 1-1 0 0,14 2 1 0 0,31-2 36 0 0,-44-1 21 0 0,0 0-1 0 0,0-1 1 0 0,0 0-1 0 0,0 0 1 0 0,-1-1 0 0 0,1 0-1 0 0,-1 0 1 0 0,12-7-1 0 0,-15 7-7 0 0,0-1 0 0 0,0 0 0 0 0,-1 0-1 0 0,1 0 1 0 0,-1 0 0 0 0,0-1-1 0 0,0 1 1 0 0,-1-1 0 0 0,1 0 0 0 0,-1 0-1 0 0,0-1 1 0 0,3-9 0 0 0,-6 15-13 0 0,1 0 1 0 0,-1-1-1 0 0,0 1 1 0 0,0 0 0 0 0,0-1-1 0 0,0 1 1 0 0,0 0-1 0 0,0-1 1 0 0,0 1-1 0 0,0 0 1 0 0,0-1-1 0 0,0 1 1 0 0,0 0-1 0 0,0-1 1 0 0,0 1 0 0 0,0 0-1 0 0,0-1 1 0 0,0 1-1 0 0,0 0 1 0 0,0-1-1 0 0,0 1 1 0 0,-1 0-1 0 0,1 0 1 0 0,0-1 0 0 0,0 1-1 0 0,0 0 1 0 0,-1-1-1 0 0,1 1 1 0 0,0 0-1 0 0,0 0 1 0 0,-1-1-1 0 0,1 1 1 0 0,0 0 0 0 0,0 0-1 0 0,-1 0 1 0 0,1 0-1 0 0,0-1 1 0 0,-1 1-1 0 0,1 0 1 0 0,0 0-1 0 0,-1 0 1 0 0,1 0 0 0 0,0 0-1 0 0,-1 0 1 0 0,0 0-1 0 0,0 0-6 0 0,-1-1-1 0 0,1 1 0 0 0,-1 0 1 0 0,1 0-1 0 0,-1 0 1 0 0,1 1-1 0 0,-1-1 1 0 0,1 0-1 0 0,0 0 1 0 0,-1 1-1 0 0,-1 0 0 0 0,-1 1-7 0 0,0 0-1 0 0,0 0 0 0 0,0 0 1 0 0,1 1-1 0 0,-1 0 1 0 0,0-1-1 0 0,1 1 0 0 0,0 1 1 0 0,0-1-1 0 0,0 0 0 0 0,0 1 1 0 0,0 0-1 0 0,1-1 1 0 0,0 1-1 0 0,-1 0 0 0 0,1 0 1 0 0,-2 7-1 0 0,4-9 22 0 0,0-1 0 0 0,0 0 0 0 0,0 0 0 0 0,0 0 0 0 0,0 0-1 0 0,0 0 1 0 0,0 1 0 0 0,1-1 0 0 0,-1 0 0 0 0,0 0 0 0 0,1 0 0 0 0,-1 0 0 0 0,1 0 0 0 0,-1 0-1 0 0,1 0 1 0 0,0 0 0 0 0,-1 0 0 0 0,1 0 0 0 0,0 0 0 0 0,0 0 0 0 0,-1-1 0 0 0,1 1 0 0 0,0 0 0 0 0,0 0-1 0 0,0-1 1 0 0,0 1 0 0 0,0-1 0 0 0,0 1 0 0 0,0-1 0 0 0,0 1 0 0 0,0-1 0 0 0,1 1 0 0 0,-1-1 0 0 0,0 0-1 0 0,0 0 1 0 0,2 1 0 0 0,3 0 5 0 0,0 0-1 0 0,0 0 0 0 0,0 0 1 0 0,9-1-1 0 0,-6-1-4 0 0,-1 0-1 0 0,1 0 1 0 0,-1-1 0 0 0,0 0-1 0 0,8-4 1 0 0,-9 3-8 0 0,0 1 0 0 0,0 0 0 0 0,0 0 0 0 0,0 1-1 0 0,0 0 1 0 0,7 0 0 0 0,-11 1-2 0 0,0 0-1 0 0,-1 1 0 0 0,1-1 0 0 0,-1 1 0 0 0,1-1 1 0 0,-1 1-1 0 0,1 0 0 0 0,-1 0 0 0 0,1 0 0 0 0,-1 1 1 0 0,0-1-1 0 0,0 1 0 0 0,3 1 0 0 0,25 26-72 0 0,-7-6 67 0 0,-20-20 40 0 0,1-1 0 0 0,-1 1 0 0 0,0-1 0 0 0,1 0-1 0 0,0 0 1 0 0,0-1 0 0 0,-1 1 0 0 0,1-1 0 0 0,0 0 0 0 0,0 0 0 0 0,5 1 0 0 0,-6-2-15 0 0,-1 0 1 0 0,0 0-1 0 0,0 0 0 0 0,0 0 0 0 0,0-1 1 0 0,0 1-1 0 0,0-1 0 0 0,0 1 0 0 0,0-1 1 0 0,0 0-1 0 0,0 0 0 0 0,0 0 0 0 0,-1 0 1 0 0,1 0-1 0 0,0 0 0 0 0,-1 0 0 0 0,1 0 1 0 0,0-1-1 0 0,-1 1 0 0 0,0-1 0 0 0,1 1 1 0 0,-1-1-1 0 0,0 0 0 0 0,2-3 0 0 0,1-2 3 0 0,-1 1 0 0 0,0-1 0 0 0,0 0-1 0 0,-1 0 1 0 0,0 0 0 0 0,0-1-1 0 0,-1 1 1 0 0,1-10 0 0 0,-1-8 42 0 0,-2-28 0 0 0,0 14-110 0 0,1 37-164 0 0,0 4 84 0 0,0 15 47 0 0,0 29 83 0 0,0-32 24 0 0,0 1-1 0 0,-1-1 0 0 0,0 1 1 0 0,-1-1-1 0 0,-1 0 1 0 0,-4 15-1 0 0,-3 1-1214 0 0,-23 46 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5.230"/>
    </inkml:context>
    <inkml:brush xml:id="br0">
      <inkml:brushProperty name="width" value="0.1" units="cm"/>
      <inkml:brushProperty name="height" value="0.1" units="cm"/>
    </inkml:brush>
  </inkml:definitions>
  <inkml:trace contextRef="#ctx0" brushRef="#br0">218 1 424 0 0,'-3'0'1127'0'0,"-8"1"-756"0"0,0 1 1 0 0,0 1 0 0 0,0-1-1 0 0,1 2 1 0 0,0 0 0 0 0,-1 0-1 0 0,1 0 1 0 0,1 1-1 0 0,-1 1 1 0 0,1 0 0 0 0,0 0-1 0 0,0 1 1 0 0,1 0 0 0 0,-1 0-1 0 0,2 1 1 0 0,-1 0-1 0 0,-10 16 1 0 0,14-19-298 0 0,0 1 1 0 0,0 0-1 0 0,1 0 0 0 0,0 0 0 0 0,0 0 1 0 0,1 0-1 0 0,-1 0 0 0 0,2 1 1 0 0,-1-1-1 0 0,0 1 0 0 0,1-1 1 0 0,0 1-1 0 0,1 0 0 0 0,0-1 0 0 0,0 1 1 0 0,0 0-1 0 0,1 0 0 0 0,0-1 1 0 0,0 1-1 0 0,0-1 0 0 0,1 1 0 0 0,0-1 1 0 0,1 0-1 0 0,-1 1 0 0 0,1-1 1 0 0,0 0-1 0 0,1-1 0 0 0,-1 1 0 0 0,1 0 1 0 0,6 5-1 0 0,-2-2 10 0 0,0-1 1 0 0,1 0-1 0 0,0 0 1 0 0,0-1-1 0 0,1-1 1 0 0,0 0-1 0 0,0 0 0 0 0,1 0 1 0 0,-1-2-1 0 0,1 1 1 0 0,0-1-1 0 0,17 3 1 0 0,-23-6-35 0 0,0 0 0 0 0,0 0 1 0 0,1 0-1 0 0,-1-1 1 0 0,0 0-1 0 0,1 0 1 0 0,-1-1-1 0 0,0 1 0 0 0,1-1 1 0 0,-1 0-1 0 0,0-1 1 0 0,0 1-1 0 0,0-1 0 0 0,0 0 1 0 0,0 0-1 0 0,0-1 1 0 0,-1 1-1 0 0,1-1 1 0 0,-1 0-1 0 0,0 0 0 0 0,1-1 1 0 0,-2 1-1 0 0,1-1 1 0 0,0 0-1 0 0,-1 0 1 0 0,1 0-1 0 0,-1-1 0 0 0,0 1 1 0 0,3-7-1 0 0,-3 5-101 0 0,0 0 0 0 0,0 0 0 0 0,-1 0 0 0 0,1 0 0 0 0,-1-1 0 0 0,-1 1 0 0 0,1-1 0 0 0,-1 0 0 0 0,0 1 1 0 0,-1-1-1 0 0,1 0 0 0 0,-2 0 0 0 0,1 1 0 0 0,0-1 0 0 0,-1 0 0 0 0,-1 1 0 0 0,1-1 0 0 0,-1 1 0 0 0,0-1 0 0 0,0 1 0 0 0,-1 0 0 0 0,0 0 0 0 0,0 0 0 0 0,0 0 0 0 0,-1 0 0 0 0,0 1 0 0 0,0-1 0 0 0,0 1 0 0 0,-1 0 0 0 0,0 0 0 0 0,0 1 0 0 0,0 0 0 0 0,0 0 0 0 0,-1 0 0 0 0,1 0 0 0 0,-1 1 0 0 0,-11-5 0 0 0,7 5-1582 0 0,0 0 0 0 0,0 1 0 0 0,-11-2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5.751"/>
    </inkml:context>
    <inkml:brush xml:id="br0">
      <inkml:brushProperty name="width" value="0.1" units="cm"/>
      <inkml:brushProperty name="height" value="0.1" units="cm"/>
    </inkml:brush>
  </inkml:definitions>
  <inkml:trace contextRef="#ctx0" brushRef="#br0">0 251 908 0 0,'0'13'3343'0'0,"0"-3"-2651"0"0,0 0-1 0 0,1 0 1 0 0,0-1-1 0 0,0 1 1 0 0,1 0-1 0 0,5 15 1 0 0,-6-22-628 0 0,1 0 0 0 0,-1 0 0 0 0,1 0 0 0 0,0 0 1 0 0,0 0-1 0 0,0 0 0 0 0,1 0 0 0 0,-1-1 0 0 0,0 1 0 0 0,1-1 0 0 0,0 0 1 0 0,0 0-1 0 0,-1 0 0 0 0,1 0 0 0 0,0 0 0 0 0,1 0 0 0 0,-1-1 0 0 0,0 0 0 0 0,0 1 1 0 0,1-1-1 0 0,-1 0 0 0 0,7 0 0 0 0,-4 0-96 0 0,0 0 0 0 0,0-1 0 0 0,0 0 0 0 0,0 0 0 0 0,0-1 0 0 0,-1 0 1 0 0,1 0-1 0 0,0 0 0 0 0,0 0 0 0 0,-1-1 0 0 0,1 0 0 0 0,-1 0 0 0 0,0-1 0 0 0,1 0 0 0 0,-1 1 0 0 0,0-2 0 0 0,5-3 1 0 0,4-5-208 0 0,0-1 0 0 0,-1 0 0 0 0,0-1 1 0 0,11-17-1 0 0,-17 20 140 0 0,-5 8 186 0 0,-4 9 12 0 0,2-5-63 0 0,0 1 1 0 0,0-1-1 0 0,0 0 0 0 0,0 1 1 0 0,0-1-1 0 0,0 1 0 0 0,0-1 0 0 0,0 0 1 0 0,1 1-1 0 0,-1-1 0 0 0,0 0 1 0 0,1 0-1 0 0,0 1 0 0 0,-1-1 0 0 0,1 0 1 0 0,-1 0-1 0 0,1 0 0 0 0,0 1 0 0 0,0-1 1 0 0,0 0-1 0 0,0 0 0 0 0,1 1 1 0 0,0 0 30 0 0,0 0 1 0 0,0 0-1 0 0,0 0 1 0 0,0 0-1 0 0,1-1 1 0 0,-1 1-1 0 0,1-1 0 0 0,-1 1 1 0 0,1-1-1 0 0,2 1 1 0 0,0-1-35 0 0,0-1 0 0 0,0 1 1 0 0,0-1-1 0 0,0 0 0 0 0,0-1 0 0 0,-1 1 0 0 0,1-1 1 0 0,0 0-1 0 0,0 0 0 0 0,-1 0 0 0 0,1-1 0 0 0,0 0 1 0 0,-1 0-1 0 0,1 0 0 0 0,-1 0 0 0 0,0-1 0 0 0,0 1 1 0 0,0-1-1 0 0,0 0 0 0 0,-1-1 0 0 0,1 1 0 0 0,-1-1 1 0 0,1 1-1 0 0,2-5 0 0 0,3-7 14 0 0,0 0 1 0 0,0-1-1 0 0,-2 0 1 0 0,0-1-1 0 0,-1 0 0 0 0,0 0 1 0 0,3-20-1 0 0,0 6 387 0 0,11-56 2114 0 0,-16 73-2076 0 0,-1 21-262 0 0,1 31-129 0 0,-3-28-23 0 0,11 77-124 0 0,2 28-2786 0 0,-13-98 458 0 0,-1 0 1 0 0,-3 24-1 0 0,2-30-578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6.209"/>
    </inkml:context>
    <inkml:brush xml:id="br0">
      <inkml:brushProperty name="width" value="0.1" units="cm"/>
      <inkml:brushProperty name="height" value="0.1" units="cm"/>
    </inkml:brush>
  </inkml:definitions>
  <inkml:trace contextRef="#ctx0" brushRef="#br0">1 244 1232 0 0,'7'-9'725'0'0,"0"-1"-1"0"0,1 2 1 0 0,0-1-1 0 0,0 1 1 0 0,1 0-1 0 0,0 1 1 0 0,14-10 0 0 0,-3 5 254 0 0,1 1 0 0 0,36-16 1 0 0,-54 26-925 0 0,0-1 1 0 0,0 1-1 0 0,0 0 1 0 0,0 0-1 0 0,1 0 0 0 0,-1 1 1 0 0,0-1-1 0 0,0 1 1 0 0,0 0-1 0 0,1 0 1 0 0,-1 0-1 0 0,0 0 0 0 0,0 0 1 0 0,0 1-1 0 0,1-1 1 0 0,-1 1-1 0 0,0 0 1 0 0,0 0-1 0 0,0 0 0 0 0,0 1 1 0 0,0-1-1 0 0,0 1 1 0 0,-1-1-1 0 0,1 1 1 0 0,0 0-1 0 0,-1 0 0 0 0,1 0 1 0 0,-1 0-1 0 0,0 1 1 0 0,0-1-1 0 0,0 1 0 0 0,0-1 1 0 0,0 1-1 0 0,0 0 1 0 0,-1-1-1 0 0,1 1 1 0 0,-1 0-1 0 0,1 4 0 0 0,4 10 107 0 0,-1 1-1 0 0,-1 0 1 0 0,-1 0-1 0 0,0 1 1 0 0,0 27-1 0 0,-4-1 53 0 0,-6 49-1 0 0,6-89-165 0 0,1 0 0 0 0,-1 0 0 0 0,-1 0 0 0 0,1-1 0 0 0,-1 1 0 0 0,1 0 0 0 0,-1-1 1 0 0,-3 5-1 0 0,5-8-42 0 0,-1-1 0 0 0,1 1 1 0 0,0-1-1 0 0,-1 1 0 0 0,1-1 1 0 0,0 1-1 0 0,-1-1 1 0 0,1 0-1 0 0,-1 1 0 0 0,1-1 1 0 0,0 0-1 0 0,-1 1 0 0 0,1-1 1 0 0,-1 0-1 0 0,0 1 0 0 0,1-1 1 0 0,-1 0-1 0 0,1 0 1 0 0,-1 0-1 0 0,1 0 0 0 0,-1 1 1 0 0,1-1-1 0 0,-1 0 0 0 0,0 0 1 0 0,1 0-1 0 0,-1 0 0 0 0,1 0 1 0 0,-1 0-1 0 0,0 0 1 0 0,1-1-1 0 0,-1 1 0 0 0,1 0 1 0 0,-1 0-1 0 0,1 0 0 0 0,-1-1 1 0 0,1 1-1 0 0,-1 0 1 0 0,1 0-1 0 0,-1-1 0 0 0,1 1 1 0 0,-1-1-1 0 0,1 1 0 0 0,-1 0 1 0 0,1-1-1 0 0,0 1 0 0 0,-1-1 1 0 0,1 1-1 0 0,0-1 1 0 0,-1 1-1 0 0,1-1 0 0 0,-1 0 1 0 0,-9-27 19 0 0,8 13-126 0 0,0 0 0 0 0,2 0-1 0 0,0 0 1 0 0,0-1 0 0 0,2 1 0 0 0,0 0-1 0 0,0 0 1 0 0,2 0 0 0 0,6-19 0 0 0,-1 7-5 0 0,2 2 0 0 0,0-1 0 0 0,2 2 1 0 0,20-31-1 0 0,-22 40 26 0 0,0-1 1 0 0,1 1-1 0 0,21-18 1 0 0,-28 28 35 0 0,1 0 1 0 0,0 0 0 0 0,0 1-1 0 0,0-1 1 0 0,0 2-1 0 0,1-1 1 0 0,-1 1 0 0 0,1 0-1 0 0,0 0 1 0 0,0 1-1 0 0,13-3 1 0 0,-20 5 41 0 0,1-1-1 0 0,0 1 0 0 0,0 0 1 0 0,0 0-1 0 0,0 0 1 0 0,0 0-1 0 0,0 0 0 0 0,0 0 1 0 0,0 0-1 0 0,0 0 1 0 0,0 0-1 0 0,0 0 0 0 0,0 1 1 0 0,0-1-1 0 0,0 0 1 0 0,0 1-1 0 0,0-1 0 0 0,0 1 1 0 0,-1-1-1 0 0,1 1 1 0 0,0-1-1 0 0,1 2 0 0 0,-2-2 2 0 0,0 1 0 0 0,1 0 0 0 0,-1 0 1 0 0,0-1-1 0 0,0 1 0 0 0,0 0 0 0 0,0 0 0 0 0,0 0 0 0 0,1-1 0 0 0,-1 1 0 0 0,-1 0 0 0 0,1 0 0 0 0,0 0 0 0 0,0-1 0 0 0,0 1 0 0 0,0 0 0 0 0,-1 0 0 0 0,1 0 0 0 0,0-1 0 0 0,-1 2 0 0 0,-1 3 5 0 0,-1-1 0 0 0,0 1 1 0 0,1 0-1 0 0,-2-1 0 0 0,1 0 0 0 0,-4 4 0 0 0,-13 10-32 0 0,0-1 0 0 0,-1-2 0 0 0,-28 17 1 0 0,-30 9-3629 0 0,69-39 168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30.370"/>
    </inkml:context>
    <inkml:brush xml:id="br0">
      <inkml:brushProperty name="width" value="0.1" units="cm"/>
      <inkml:brushProperty name="height" value="0.1" units="cm"/>
    </inkml:brush>
  </inkml:definitions>
  <inkml:trace contextRef="#ctx0" brushRef="#br0">5 1 228 0 0,'0'0'851'0'0,"0"0"-759"0"0,-1 0-1 0 0,1 1 1 0 0,0-1-1 0 0,-1 0 1 0 0,1 0-1 0 0,0 1 0 0 0,-1-1 1 0 0,1 0-1 0 0,0 1 1 0 0,0-1-1 0 0,-1 1 1 0 0,1-1-1 0 0,0 0 1 0 0,0 1-1 0 0,0-1 0 0 0,0 1 1 0 0,-1-1-1 0 0,1 0 1 0 0,0 1-1 0 0,0 0 1 0 0,4 1 29 0 0,0 0 0 0 0,0 0 0 0 0,0 0 0 0 0,0-1-1 0 0,0 0 1 0 0,0 0 0 0 0,0 0 0 0 0,0 0 0 0 0,7 0 0 0 0,47 0 422 0 0,-29-1-315 0 0,960 7 2368 0 0,-647-15-4139 0 0,-339 8 529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6.728"/>
    </inkml:context>
    <inkml:brush xml:id="br0">
      <inkml:brushProperty name="width" value="0.1" units="cm"/>
      <inkml:brushProperty name="height" value="0.1" units="cm"/>
    </inkml:brush>
  </inkml:definitions>
  <inkml:trace contextRef="#ctx0" brushRef="#br0">1 70 636 0 0,'1'15'2046'0'0,"1"0"-1"0"0,-2 23 1 0 0,-1-24-1501 0 0,1 0-1 0 0,1 0 1 0 0,3 16-1 0 0,-3-25-457 0 0,0-1-1 0 0,0 1 0 0 0,1-1 0 0 0,-1 0 0 0 0,1 0 1 0 0,0 1-1 0 0,1-1 0 0 0,-1-1 0 0 0,1 1 0 0 0,-1 0 1 0 0,1-1-1 0 0,0 1 0 0 0,7 5 0 0 0,-7-7-100 0 0,-1 1 0 0 0,1-1 0 0 0,0 0 1 0 0,0 0-1 0 0,0 0 0 0 0,0-1 0 0 0,1 1 0 0 0,-1-1 0 0 0,0 0 0 0 0,1 0 0 0 0,-1 0 0 0 0,1 0 0 0 0,-1 0 0 0 0,1-1 0 0 0,-1 1 0 0 0,1-1 0 0 0,-1 0 0 0 0,1 0 0 0 0,-1-1 0 0 0,1 1 1 0 0,-1-1-1 0 0,1 0 0 0 0,-1 0 0 0 0,1 0 0 0 0,-1 0 0 0 0,0 0 0 0 0,1-1 0 0 0,-1 1 0 0 0,0-1 0 0 0,0 0 0 0 0,5-4 0 0 0,5-6-252 0 0,0 0 0 0 0,-1 0-1 0 0,0-2 1 0 0,-1 1 0 0 0,10-18-1 0 0,-7 13 570 0 0,-10 11-114 0 0,-7 8 285 0 0,3-1-436 0 0,-1 1 1 0 0,1-1-1 0 0,0 1 0 0 0,-1 0 1 0 0,1-1-1 0 0,0 1 0 0 0,-1 0 0 0 0,1 0 1 0 0,0-1-1 0 0,0 1 0 0 0,-1 0 0 0 0,1 0 1 0 0,0-1-1 0 0,0 1 0 0 0,0 0 1 0 0,0 0-1 0 0,0-1 0 0 0,0 1 0 0 0,0 0 1 0 0,1 0-1 0 0,-1 1 0 0 0,0-1 34 0 0,1 1 0 0 0,-1 0 0 0 0,1 0 0 0 0,-1 0 0 0 0,1 0 0 0 0,0 0 0 0 0,0-1 0 0 0,0 1 0 0 0,0 0 0 0 0,0-1 0 0 0,0 1 0 0 0,0-1 0 0 0,1 1 0 0 0,-1-1 0 0 0,0 0 0 0 0,1 1 0 0 0,-1-1 0 0 0,1 0 0 0 0,0 0 0 0 0,-1 0 0 0 0,4 1 0 0 0,13-7 266 0 0,-16 5-320 0 0,0 0 1 0 0,0 0-1 0 0,-1 0 0 0 0,1-1 0 0 0,0 1 0 0 0,-1-1 0 0 0,1 1 1 0 0,0-1-1 0 0,-1 0 0 0 0,1 0 0 0 0,-1 0 0 0 0,1 0 0 0 0,2-2 0 0 0,2-3 23 0 0,-1 1-1 0 0,0-2 0 0 0,0 1 0 0 0,-1-1 0 0 0,0 1 0 0 0,0-1 0 0 0,6-14 0 0 0,16-59 1470 0 0,-14 40 452 0 0,-9 32-1244 0 0,-9 23-446 0 0,-8 26-68 0 0,8-8-150 0 0,1 0-1 0 0,2 1 1 0 0,2 0-1 0 0,2 39 1 0 0,0-15-675 0 0,1 15-1735 0 0,-1-35-408 0 0,-1 1-3624 0 0,0-32 3568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0:57.133"/>
    </inkml:context>
    <inkml:brush xml:id="br0">
      <inkml:brushProperty name="width" value="0.1" units="cm"/>
      <inkml:brushProperty name="height" value="0.1" units="cm"/>
    </inkml:brush>
  </inkml:definitions>
  <inkml:trace contextRef="#ctx0" brushRef="#br0">1 102 1304 0 0,'6'-13'1372'0'0,"4"3"-336"0"0,-1-2-128 0 0,4 4-260 0 0,0-2-87 0 0,2 1-137 0 0,1 2-20 0 0,2-2-164 0 0,1 3 32 0 0,0 2-96 0 0,1-1-4 0 0,-1 1-200 0 0,-3 2-116 0 0,2 0-156 0 0,-2 3-192 0 0,-1 0-228 0 0,-2 1-1121 0 0,-1 1 253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2.471"/>
    </inkml:context>
    <inkml:brush xml:id="br0">
      <inkml:brushProperty name="width" value="0.1" units="cm"/>
      <inkml:brushProperty name="height" value="0.1" units="cm"/>
    </inkml:brush>
  </inkml:definitions>
  <inkml:trace contextRef="#ctx0" brushRef="#br0">7 1 1464 0 0,'-3'19'2492'0'0,"1"0"0"0"0,1 31 0 0 0,12 83 140 0 0,-11-132-2608 0 0,50 245 658 0 0,-42-214-1688 0 0,-1-3-1390 0 0,-4-15-1752 0 0,-2-7 1824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2.819"/>
    </inkml:context>
    <inkml:brush xml:id="br0">
      <inkml:brushProperty name="width" value="0.1" units="cm"/>
      <inkml:brushProperty name="height" value="0.1" units="cm"/>
    </inkml:brush>
  </inkml:definitions>
  <inkml:trace contextRef="#ctx0" brushRef="#br0">77 10 888 0 0,'-7'3'723'0'0,"1"0"0"0"0,0 0-1 0 0,0 0 1 0 0,0 0 0 0 0,0 1 0 0 0,1 0 0 0 0,0 0-1 0 0,-1 0 1 0 0,-4 7 0 0 0,8-9-578 0 0,1-1 0 0 0,0 1 0 0 0,0 0 0 0 0,-1 0 0 0 0,1 0 0 0 0,0 0 0 0 0,0 0 1 0 0,1 0-1 0 0,-1 0 0 0 0,0 0 0 0 0,1 0 0 0 0,-1 0 0 0 0,1 0 0 0 0,0 1 0 0 0,0-1 0 0 0,0 0 0 0 0,0 0 0 0 0,0 0 1 0 0,0 1-1 0 0,1-1 0 0 0,-1 0 0 0 0,0 0 0 0 0,1 0 0 0 0,0 0 0 0 0,0 0 0 0 0,-1 0 0 0 0,1 0 0 0 0,1 0 0 0 0,-1 0 1 0 0,0 0-1 0 0,0-1 0 0 0,2 3 0 0 0,5 5 322 0 0,0-1 0 0 0,0 0 0 0 0,1 0 0 0 0,0-1 0 0 0,0 0 0 0 0,1-1 0 0 0,0 0 0 0 0,0 0 0 0 0,0-1 0 0 0,22 8 0 0 0,-23-10-269 0 0,1 0 0 0 0,-1-1-1 0 0,1 1 1 0 0,0-2-1 0 0,-1 0 1 0 0,1 0-1 0 0,0 0 1 0 0,0-1-1 0 0,0-1 1 0 0,0 0 0 0 0,-1 0-1 0 0,1-1 1 0 0,12-3-1 0 0,-17 3-251 0 0,0-1 0 0 0,0 0 0 0 0,-1 1 0 0 0,1-2 0 0 0,-1 1 0 0 0,1 0 0 0 0,-1-1 0 0 0,0 0 0 0 0,0 0 0 0 0,0 0 0 0 0,-1 0 0 0 0,0-1 0 0 0,0 1 0 0 0,0-1 0 0 0,0 0 0 0 0,0 0 0 0 0,-1 0 0 0 0,0 0 0 0 0,2-8 0 0 0,-3 8-407 0 0,0 0-1 0 0,0 0 0 0 0,0 0 0 0 0,-1-1 1 0 0,0 1-1 0 0,0 0 0 0 0,0 0 0 0 0,-1 0 0 0 0,-1-7 1 0 0,1 8-210 0 0,0 0 0 0 0,0 0 0 0 0,-1 0 0 0 0,0 0 0 0 0,0 0 0 0 0,0 0 0 0 0,0 1 0 0 0,0-1 0 0 0,-1 1 0 0 0,0-1 0 0 0,0 1 0 0 0,-3-3 0 0 0,-8-6-3312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3.529"/>
    </inkml:context>
    <inkml:brush xml:id="br0">
      <inkml:brushProperty name="width" value="0.1" units="cm"/>
      <inkml:brushProperty name="height" value="0.1" units="cm"/>
    </inkml:brush>
  </inkml:definitions>
  <inkml:trace contextRef="#ctx0" brushRef="#br0">370 60 1748 0 0,'-3'-4'630'0'0,"1"-1"0"0"0,-1 1 0 0 0,0 0 0 0 0,0 0 1 0 0,-1 0-1 0 0,1 0 0 0 0,-1 0 0 0 0,0 1 0 0 0,0 0 0 0 0,-8-5 0 0 0,8 6-474 0 0,0 0 0 0 0,-1 0 0 0 0,0 0-1 0 0,1 1 1 0 0,-1 0 0 0 0,1 0 0 0 0,-1 0 0 0 0,0 1-1 0 0,0 0 1 0 0,0 0 0 0 0,1 0 0 0 0,-1 0 0 0 0,0 1 0 0 0,0 0-1 0 0,1-1 1 0 0,-1 2 0 0 0,0-1 0 0 0,-4 3 0 0 0,-7 2 9 0 0,1 1 1 0 0,0 0-1 0 0,0 2 1 0 0,0 0-1 0 0,1 0 0 0 0,0 1 1 0 0,1 1-1 0 0,-16 16 1 0 0,20-18-101 0 0,0 1 0 0 0,1 0 0 0 0,0 1 0 0 0,1 0 0 0 0,0 0 0 0 0,0 1 0 0 0,1-1 0 0 0,1 1 0 0 0,0 1 0 0 0,1-1 0 0 0,-4 17 0 0 0,7-22-43 0 0,0 0 0 0 0,1-1 0 0 0,-1 1 0 0 0,2 0 0 0 0,-1 0 0 0 0,1-1 0 0 0,0 1 0 0 0,0 0 0 0 0,1-1 0 0 0,0 1 0 0 0,0-1 0 0 0,0 0 0 0 0,4 7 0 0 0,-1-4-3 0 0,1 0 0 0 0,-1-1 0 0 0,1 0 0 0 0,1 0 0 0 0,-1 0-1 0 0,1-1 1 0 0,1 0 0 0 0,11 9 0 0 0,-9-9-7 0 0,-1-1 0 0 0,1 0 1 0 0,1 0-1 0 0,-1-1 0 0 0,1-1 0 0 0,0 0 0 0 0,14 4 1 0 0,-17-6-5 0 0,0-1 1 0 0,0 0-1 0 0,0 0 0 0 0,0 0 1 0 0,0-1-1 0 0,0 0 1 0 0,0-1-1 0 0,1 0 0 0 0,-1 0 1 0 0,11-4-1 0 0,-12 2-7 0 0,0 0-1 0 0,0 0 1 0 0,0-1-1 0 0,-1 0 1 0 0,0 0-1 0 0,1-1 1 0 0,-1 1-1 0 0,-1-1 1 0 0,1-1-1 0 0,-1 1 1 0 0,0-1-1 0 0,7-10 1 0 0,-4 3-29 0 0,0 0 0 0 0,-1 0 1 0 0,0 0-1 0 0,-1-1 1 0 0,6-20-1 0 0,-12 33 24 0 0,1 0 0 0 0,-1 0-1 0 0,0 0 1 0 0,1 0 0 0 0,-1-1 0 0 0,0 1 0 0 0,0 0-1 0 0,0 0 1 0 0,0 0 0 0 0,0 0 0 0 0,0 0 0 0 0,0 0-1 0 0,0 0 1 0 0,0 0 0 0 0,0 0 0 0 0,-1 0 0 0 0,1 0-1 0 0,0 0 1 0 0,-1-2 0 0 0,0 3 4 0 0,1 0-1 0 0,-1-1 1 0 0,1 1 0 0 0,-1 0 0 0 0,1-1-1 0 0,-1 1 1 0 0,0 0 0 0 0,1 0-1 0 0,-1 0 1 0 0,1-1 0 0 0,-1 1 0 0 0,1 0-1 0 0,-1 0 1 0 0,0 0 0 0 0,1 0 0 0 0,-1 0-1 0 0,1 0 1 0 0,-1 0 0 0 0,0 0-1 0 0,1 1 1 0 0,-1-1 0 0 0,1 0 0 0 0,-1 0-1 0 0,0 1 1 0 0,-3 0 10 0 0,1 1 0 0 0,0 0 0 0 0,-1-1-1 0 0,1 2 1 0 0,0-1 0 0 0,0 0 0 0 0,0 0 0 0 0,0 1 0 0 0,1 0-1 0 0,-3 2 1 0 0,3-1 29 0 0,0-1 1 0 0,0 0-1 0 0,0 1 0 0 0,0-1 0 0 0,1 1 0 0 0,0 0 0 0 0,-1-1 1 0 0,1 1-1 0 0,1 0 0 0 0,-1 0 0 0 0,1 0 0 0 0,-1-1 0 0 0,1 1 0 0 0,0 0 1 0 0,0 0-1 0 0,1 0 0 0 0,-1 0 0 0 0,1 0 0 0 0,0-1 0 0 0,0 1 1 0 0,0 0-1 0 0,1 0 0 0 0,-1-1 0 0 0,1 1 0 0 0,0-1 0 0 0,0 0 0 0 0,0 1 1 0 0,0-1-1 0 0,0 0 0 0 0,4 3 0 0 0,0 1 129 0 0,1 0-1 0 0,-1-1 1 0 0,1 0-1 0 0,0 0 1 0 0,1-1-1 0 0,0 1 0 0 0,0-2 1 0 0,0 1-1 0 0,0-1 1 0 0,0 0-1 0 0,14 3 1 0 0,-20-6-148 0 0,0 0-1 0 0,-1-1 1 0 0,1 0 0 0 0,0 1 0 0 0,-1-1-1 0 0,1 0 1 0 0,0 0 0 0 0,0 0 0 0 0,-1 0-1 0 0,1 0 1 0 0,0 0 0 0 0,0 0 0 0 0,-1 0-1 0 0,1-1 1 0 0,0 1 0 0 0,-1-1 0 0 0,1 1 0 0 0,0-1-1 0 0,-1 0 1 0 0,1 0 0 0 0,-1 0 0 0 0,1 0-1 0 0,-1 0 1 0 0,1 0 0 0 0,-1 0 0 0 0,0 0-1 0 0,0 0 1 0 0,1-1 0 0 0,-1 1 0 0 0,0-1-1 0 0,0 1 1 0 0,0 0 0 0 0,0-1 0 0 0,-1 0-1 0 0,1 1 1 0 0,0-1 0 0 0,-1 1 0 0 0,1-1-1 0 0,-1 0 1 0 0,1 0 0 0 0,-1 1 0 0 0,0-1-1 0 0,0-3 1 0 0,1-4-211 0 0,-1 0-1 0 0,0 1 1 0 0,-1-1-1 0 0,1 1 1 0 0,-2-1 0 0 0,1 1-1 0 0,-5-13 1 0 0,-14-27-2485 0 0,14 36 834 0 0,1 0 0 0 0,0-1 0 0 0,1 0 1 0 0,-4-16-1 0 0,8 19-866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3.920"/>
    </inkml:context>
    <inkml:brush xml:id="br0">
      <inkml:brushProperty name="width" value="0.1" units="cm"/>
      <inkml:brushProperty name="height" value="0.1" units="cm"/>
    </inkml:brush>
  </inkml:definitions>
  <inkml:trace contextRef="#ctx0" brushRef="#br0">0 0 672 0 0,'8'5'628'0'0,"0"0"-1"0"0,0 0 1 0 0,-1 0 0 0 0,0 1-1 0 0,0 0 1 0 0,0 1 0 0 0,-1-1-1 0 0,0 1 1 0 0,0 0-1 0 0,-1 1 1 0 0,0-1 0 0 0,0 1-1 0 0,-1 0 1 0 0,7 18 0 0 0,-2 0 1400 0 0,-1 1 0 0 0,-1 0 0 0 0,5 44 1 0 0,-12-69-1575 0 0,0-2-427 0 0,0 0-1 0 0,0 0 1 0 0,1 0 0 0 0,-1 1 0 0 0,0-1 0 0 0,0 0 0 0 0,0 0 0 0 0,0 0 0 0 0,1 0 0 0 0,-1 0-1 0 0,0 0 1 0 0,0 0 0 0 0,0 0 0 0 0,1 0 0 0 0,-1 0 0 0 0,0 0 0 0 0,0 0 0 0 0,0 0-1 0 0,1 0 1 0 0,-1 0 0 0 0,0 0 0 0 0,0 0 0 0 0,0 0 0 0 0,1 0 0 0 0,-1 0 0 0 0,0 0-1 0 0,0 0 1 0 0,0 0 0 0 0,0 0 0 0 0,1 0 0 0 0,-1-1 0 0 0,0 1 0 0 0,0 0 0 0 0,0 0 0 0 0,0 0-1 0 0,1 0 1 0 0,-1 0 0 0 0,0 0 0 0 0,0-1 0 0 0,0 1 0 0 0,0 0 0 0 0,0-1 0 0 0,13-13 358 0 0,14-26-439 0 0,-22 33 142 0 0,36-49-89 0 0,-37 51-12 0 0,0 0 0 0 0,0 0 0 0 0,1 1 0 0 0,-1 0 0 0 0,1 0 0 0 0,0 0 0 0 0,0 1 0 0 0,11-6 0 0 0,-12 8 5 0 0,-2 1 0 0 0,0-1-1 0 0,0 1 1 0 0,0 0 0 0 0,-1 0-1 0 0,1 1 1 0 0,0-1-1 0 0,0 0 1 0 0,0 1-1 0 0,0-1 1 0 0,-1 1 0 0 0,1-1-1 0 0,0 1 1 0 0,0 0-1 0 0,-1 0 1 0 0,1 0-1 0 0,-1 0 1 0 0,1 0 0 0 0,-1 0-1 0 0,1 0 1 0 0,-1 0-1 0 0,1 1 1 0 0,-1-1 0 0 0,0 0-1 0 0,0 1 1 0 0,0-1-1 0 0,0 1 1 0 0,0 0-1 0 0,0-1 1 0 0,0 1 0 0 0,0 0-1 0 0,-1-1 1 0 0,1 1-1 0 0,-1 0 1 0 0,1 3 0 0 0,1-1-149 0 0,12 39-2042 0 0,-10-28 499 0 0,1-1-1 0 0,8 18 1 0 0,-11-28 717 0 0,0 1-1 0 0,1-1 1 0 0,0 0 0 0 0,0 0-1 0 0,0-1 1 0 0,5 6-1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4.266"/>
    </inkml:context>
    <inkml:brush xml:id="br0">
      <inkml:brushProperty name="width" value="0.1" units="cm"/>
      <inkml:brushProperty name="height" value="0.1" units="cm"/>
    </inkml:brush>
  </inkml:definitions>
  <inkml:trace contextRef="#ctx0" brushRef="#br0">1 140 1536 0 0,'4'-10'1312'0'0,"0"0"-1"0"0,1 0 1 0 0,0 1-1 0 0,0 0 0 0 0,8-9 1 0 0,-12 17-786 0 0,0 1-469 0 0,-1 0 0 0 0,1 0 1 0 0,0 0-1 0 0,-1 0 0 0 0,1 1 0 0 0,0-1 0 0 0,-1 0 1 0 0,1 0-1 0 0,0 1 0 0 0,-1-1 0 0 0,1 1 1 0 0,0-1-1 0 0,-1 0 0 0 0,1 1 0 0 0,-1-1 0 0 0,1 1 1 0 0,-1-1-1 0 0,1 1 0 0 0,-1-1 0 0 0,0 1 1 0 0,1 0-1 0 0,-1-1 0 0 0,1 1 0 0 0,-1 0 0 0 0,1 0 1 0 0,5 23 418 0 0,-2-10 33 0 0,2 3-21 0 0,28 62 1046 0 0,-31-72-1248 0 0,1 0 1 0 0,0-1-1 0 0,1 1 0 0 0,-1-1 1 0 0,1 0-1 0 0,1 0 1 0 0,-1 0-1 0 0,9 6 1 0 0,-13-11-238 0 0,0 0 0 0 0,1-1 0 0 0,-1 1 1 0 0,0-1-1 0 0,1 1 0 0 0,-1-1 1 0 0,1 1-1 0 0,-1-1 0 0 0,1 0 1 0 0,-1 0-1 0 0,1 0 0 0 0,-1 1 1 0 0,1-2-1 0 0,-1 1 0 0 0,1 0 1 0 0,-1 0-1 0 0,1 0 0 0 0,-1-1 0 0 0,0 1 1 0 0,1 0-1 0 0,-1-1 0 0 0,1 0 1 0 0,-1 1-1 0 0,0-1 0 0 0,1 0 1 0 0,-1 0-1 0 0,0 1 0 0 0,0-1 1 0 0,0 0-1 0 0,1 0 0 0 0,-1 0 1 0 0,0-1-1 0 0,1-1 0 0 0,3-2 3 0 0,-1-1-1 0 0,1 0 1 0 0,-1 0 0 0 0,0-1-1 0 0,3-7 1 0 0,6-16-188 0 0,-2 0 1 0 0,8-37 0 0 0,2-19-5976 0 0,-18 72 4083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4.629"/>
    </inkml:context>
    <inkml:brush xml:id="br0">
      <inkml:brushProperty name="width" value="0.1" units="cm"/>
      <inkml:brushProperty name="height" value="0.1" units="cm"/>
    </inkml:brush>
  </inkml:definitions>
  <inkml:trace contextRef="#ctx0" brushRef="#br0">78 173 232 0 0,'2'0'3288'0'0,"1"0"-3021"0"0,-1-1 1 0 0,0 1-1 0 0,0-1 1 0 0,0 1-1 0 0,0-1 0 0 0,0 0 1 0 0,0 0-1 0 0,0 0 1 0 0,0 0-1 0 0,0 0 1 0 0,0 0-1 0 0,0-1 1 0 0,-1 1-1 0 0,1-1 1 0 0,0 1-1 0 0,-1-1 1 0 0,0 1-1 0 0,1-1 1 0 0,-1 0-1 0 0,0 0 0 0 0,0 0 1 0 0,0 0-1 0 0,0 0 1 0 0,0 0-1 0 0,1-2 1 0 0,-1 1-203 0 0,0-1 0 0 0,-1 1-1 0 0,1 0 1 0 0,-1-1 0 0 0,1 1 0 0 0,-1 0 0 0 0,0-1 0 0 0,0 1 0 0 0,-1 0 0 0 0,1-1 0 0 0,-1 1 0 0 0,1 0-1 0 0,-1-1 1 0 0,0 1 0 0 0,0 0 0 0 0,-3-6 0 0 0,3 9-57 0 0,0-1 0 0 0,1 0 1 0 0,-1 0-1 0 0,0 0 0 0 0,0 1 0 0 0,0-1 0 0 0,0 0 1 0 0,0 1-1 0 0,0-1 0 0 0,0 1 0 0 0,0-1 0 0 0,0 1 0 0 0,0 0 1 0 0,0-1-1 0 0,0 1 0 0 0,0 0 0 0 0,0 0 0 0 0,0-1 1 0 0,0 1-1 0 0,0 0 0 0 0,0 0 0 0 0,-1 0 0 0 0,0 1 0 0 0,-26 5 61 0 0,24-4-63 0 0,0 0 1 0 0,0 0-1 0 0,0 1 1 0 0,0-1-1 0 0,0 1 1 0 0,1 0 0 0 0,-1 0-1 0 0,1 1 1 0 0,0-1-1 0 0,-1 1 1 0 0,2-1-1 0 0,-1 1 1 0 0,0 0-1 0 0,1 0 1 0 0,0 0-1 0 0,0 1 1 0 0,0-1 0 0 0,0 0-1 0 0,1 1 1 0 0,-1-1-1 0 0,1 1 1 0 0,0 6-1 0 0,0-7 113 0 0,1 1 0 0 0,-1-1-1 0 0,1 1 1 0 0,0-1 0 0 0,1 1 0 0 0,-1 0-1 0 0,1-1 1 0 0,0 1 0 0 0,0-1 0 0 0,0 0-1 0 0,1 1 1 0 0,-1-1 0 0 0,1 0 0 0 0,0 0-1 0 0,0 0 1 0 0,1 0 0 0 0,-1 0 0 0 0,1 0-1 0 0,0-1 1 0 0,0 1 0 0 0,0-1 0 0 0,0 0-1 0 0,5 4 1 0 0,-6-6-12 0 0,-1 0 0 0 0,1 0 0 0 0,0 0 0 0 0,0 0 1 0 0,0 0-1 0 0,0 0 0 0 0,0 0 0 0 0,0 0 0 0 0,0-1 0 0 0,0 1 0 0 0,0-1 0 0 0,0 0 0 0 0,0 1 1 0 0,1-1-1 0 0,-1 0 0 0 0,0 0 0 0 0,0-1 0 0 0,0 1 0 0 0,0 0 0 0 0,4-2 0 0 0,-2 1-26 0 0,-1-1 0 0 0,0 1 0 0 0,0-1 0 0 0,0 0 0 0 0,-1 0 0 0 0,1-1 0 0 0,0 1 0 0 0,-1 0 0 0 0,0-1 0 0 0,1 1 0 0 0,3-7 0 0 0,-1 1-145 0 0,0-1 0 0 0,0 0 0 0 0,-1 0 0 0 0,0-1 0 0 0,-1 1 0 0 0,0-1 0 0 0,4-19 0 0 0,-6 12-1431 0 0,-1 1-1 0 0,0 0 1 0 0,-5-29 0 0 0,0 3-4617 0 0,5 32 3058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5.019"/>
    </inkml:context>
    <inkml:brush xml:id="br0">
      <inkml:brushProperty name="width" value="0.1" units="cm"/>
      <inkml:brushProperty name="height" value="0.1" units="cm"/>
    </inkml:brush>
  </inkml:definitions>
  <inkml:trace contextRef="#ctx0" brushRef="#br0">1 0 380 0 0,'3'1'340'0'0,"-1"0"1"0"0,1 1-1 0 0,-1-1 0 0 0,1 0 1 0 0,-1 1-1 0 0,0 0 0 0 0,0-1 1 0 0,1 1-1 0 0,-1 0 0 0 0,0 0 1 0 0,-1 0-1 0 0,1 1 1 0 0,0-1-1 0 0,-1 0 0 0 0,1 1 1 0 0,-1-1-1 0 0,1 1 0 0 0,-1-1 1 0 0,0 1-1 0 0,0-1 0 0 0,-1 1 1 0 0,1 0-1 0 0,0 0 0 0 0,-1-1 1 0 0,0 1-1 0 0,1 3 0 0 0,0 12 771 0 0,0 0 1 0 0,-3 36-1 0 0,1-38-584 0 0,0 1-476 0 0,-12 244 2717 0 0,11-174-5258 0 0,1-1-4231 0 0,0-69 2087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06T04:23:25.395"/>
    </inkml:context>
    <inkml:brush xml:id="br0">
      <inkml:brushProperty name="width" value="0.1" units="cm"/>
      <inkml:brushProperty name="height" value="0.1" units="cm"/>
    </inkml:brush>
  </inkml:definitions>
  <inkml:trace contextRef="#ctx0" brushRef="#br0">37 201 2288 0 0,'0'0'3244'0'0,"0"9"167"0"0,-4-1-2904 0 0,-1-1 1 0 0,1 1-1 0 0,0-1 0 0 0,0 1 1 0 0,1 0-1 0 0,0 0 1 0 0,0 1-1 0 0,-2 15 1 0 0,4-20-445 0 0,1 1 0 0 0,0 0 0 0 0,0-1 0 0 0,0 1 0 0 0,0 0 0 0 0,1-1 0 0 0,0 1 0 0 0,0-1 0 0 0,0 1 0 0 0,0-1 0 0 0,1 1 0 0 0,0-1 1 0 0,0 0-1 0 0,0 1 0 0 0,0-1 0 0 0,1 0 0 0 0,0-1 0 0 0,3 5 0 0 0,-5-7-100 0 0,0 0 1 0 0,0-1-1 0 0,0 1 0 0 0,0-1 0 0 0,0 1 1 0 0,0-1-1 0 0,0 1 0 0 0,0-1 0 0 0,0 0 1 0 0,1 0-1 0 0,-1 1 0 0 0,0-1 0 0 0,0 0 1 0 0,0 0-1 0 0,0 0 0 0 0,0 0 0 0 0,1 0 1 0 0,-1-1-1 0 0,0 1 0 0 0,0 0 0 0 0,0 0 1 0 0,1-1-1 0 0,23-11-1009 0 0,-17 5 900 0 0,0-1 0 0 0,-1 0 0 0 0,0 0 0 0 0,-1-1 0 0 0,0 0 0 0 0,0 0 0 0 0,-1 0 0 0 0,5-13 0 0 0,5-6 1017 0 0,-12 31-707 0 0,-1-1 0 0 0,1 0 0 0 0,0 1 1 0 0,-1 0-1 0 0,1-1 0 0 0,-1 1 0 0 0,4 6 0 0 0,-5-7-131 0 0,0-1 1 0 0,0 1-1 0 0,0 0 0 0 0,0-1 0 0 0,1 0 0 0 0,-1 1 0 0 0,1-1 1 0 0,-1 0-1 0 0,1 1 0 0 0,0-1 0 0 0,-1 0 0 0 0,1 0 0 0 0,0 0 0 0 0,0-1 1 0 0,0 1-1 0 0,0 0 0 0 0,0-1 0 0 0,0 1 0 0 0,0-1 0 0 0,0 1 1 0 0,0-1-1 0 0,0 0 0 0 0,0 0 0 0 0,3 0 0 0 0,-3-1-29 0 0,0 0-1 0 0,0 1 1 0 0,1-1-1 0 0,-1 0 1 0 0,0 0 0 0 0,0 0-1 0 0,0-1 1 0 0,0 1-1 0 0,0 0 1 0 0,-1-1-1 0 0,1 1 1 0 0,0-1 0 0 0,0 0-1 0 0,-1 1 1 0 0,1-1-1 0 0,-1 0 1 0 0,0 0-1 0 0,0 0 1 0 0,1 0 0 0 0,-1 0-1 0 0,1-4 1 0 0,10-29 72 0 0,-1-1 1 0 0,9-47-1 0 0,1-8 2428 0 0,-14 65-1536 0 0,-6 25-388 0 0,5 10-60 0 0,5 19-640 0 0,-1 1 0 0 0,-1 0 0 0 0,-1 0 0 0 0,4 44 0 0 0,-6-17-3356 0 0,-6-51 2774 0 0,0 0 0 0 0,0-1-1 0 0,-1 1 1 0 0,1 0 0 0 0,-1 0-1 0 0,0 0 1 0 0,0-1 0 0 0,-1 1 0 0 0,-2 4-1 0 0,4-8 618 0 0,0-1 0 0 0,0 1 0 0 0,0-1 0 0 0,0 0 0 0 0,0 1-1 0 0,0-1 1 0 0,-1 0 0 0 0,1 1 0 0 0,0-1 0 0 0,0 1 0 0 0,-1-1 0 0 0,1 0-1 0 0,0 0 1 0 0,0 1 0 0 0,-1-1 0 0 0,1 0 0 0 0,0 1 0 0 0,-1-1-1 0 0,1 0 1 0 0,0 0 0 0 0,-1 0 0 0 0,1 1 0 0 0,-1-1 0 0 0,1 0-1 0 0,0 0 1 0 0,-1 0 0 0 0,1 0 0 0 0,-1 0 0 0 0,1 0 0 0 0,-1 0 0 0 0,1 0-1 0 0,0 0 1 0 0,-1 0 0 0 0,1 0 0 0 0,-1 0 0 0 0,1 0 0 0 0,0 0-1 0 0,-1 0 1 0 0,1 0 0 0 0,-1 0 0 0 0,1 0 0 0 0,0-1 0 0 0,-1 1-1 0 0,1 0 1 0 0,-1 0 0 0 0,1 0 0 0 0,-1-1 0 0 0,0 0 77 0 0,1 0 0 0 0,-1 0 0 0 0,0 0 0 0 0,0-1 0 0 0,1 1 0 0 0,-1 0 0 0 0,1 0 0 0 0,-1-1 0 0 0,1 1 0 0 0,-1 0 0 0 0,1 0 0 0 0,0-1 0 0 0,-1 1 0 0 0,1 0 0 0 0,0-2 0 0 0,1-4 207 0 0,0 1-1 0 0,0-1 1 0 0,0 1 0 0 0,1 0 0 0 0,0-1 0 0 0,0 1 0 0 0,0 0 0 0 0,1 0-1 0 0,0 1 1 0 0,0-1 0 0 0,1 0 0 0 0,-1 1 0 0 0,1 0 0 0 0,9-10 0 0 0,-2 4 348 0 0,1 1 0 0 0,-1 0 1 0 0,2 0-1 0 0,-1 2 1 0 0,17-10-1 0 0,-26 16-339 0 0,0 0 0 0 0,0 1 0 0 0,0-1 0 0 0,0 1 0 0 0,0-1 0 0 0,1 1-1 0 0,-1 0 1 0 0,0 0 0 0 0,1 1 0 0 0,-1-1 0 0 0,0 1 0 0 0,1-1 0 0 0,-1 1 0 0 0,1 0 0 0 0,-1 0 0 0 0,1 1 0 0 0,-1-1 0 0 0,0 1 0 0 0,1 0 0 0 0,-1 0 0 0 0,0 0-1 0 0,0 0 1 0 0,1 0 0 0 0,4 4 0 0 0,-4-2 6 0 0,0 1-1 0 0,0 0 0 0 0,-1 0 1 0 0,1 0-1 0 0,-1 0 0 0 0,0 1 1 0 0,0-1-1 0 0,0 1 1 0 0,0 0-1 0 0,-1 0 0 0 0,0 0 1 0 0,0 0-1 0 0,-1 0 0 0 0,2 8 1 0 0,2 10-651 0 0,2 37 0 0 0,-5-37-3065 0 0,0 0-3449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example.com"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example.com"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365F91"/>
              </a:buClr>
              <a:buSzPts val="5200"/>
              <a:buFont typeface="Helvetica Neue Light"/>
              <a:buNone/>
              <a:defRPr sz="5200">
                <a:solidFill>
                  <a:srgbClr val="365F91"/>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39BE5"/>
              </a:buClr>
              <a:buSzPts val="2800"/>
              <a:buNone/>
              <a:defRPr sz="2800">
                <a:solidFill>
                  <a:srgbClr val="039BE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3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3" name="Google Shape;43;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3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7" name="Google Shape;47;p3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8" name="Google Shape;48;p3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3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52" name="Google Shape;5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3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5" name="Google Shape;55;p3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6" name="Google Shape;56;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
        <p:cNvGrpSpPr/>
        <p:nvPr/>
      </p:nvGrpSpPr>
      <p:grpSpPr>
        <a:xfrm>
          <a:off x="0" y="0"/>
          <a:ext cx="0" cy="0"/>
          <a:chOff x="0" y="0"/>
          <a:chExt cx="0" cy="0"/>
        </a:xfrm>
      </p:grpSpPr>
      <p:sp>
        <p:nvSpPr>
          <p:cNvPr id="16" name="Google Shape;16;p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3262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 you slide">
  <p:cSld name="CUSTOM">
    <p:spTree>
      <p:nvGrpSpPr>
        <p:cNvPr id="1" name="Shape 18"/>
        <p:cNvGrpSpPr/>
        <p:nvPr/>
      </p:nvGrpSpPr>
      <p:grpSpPr>
        <a:xfrm>
          <a:off x="0" y="0"/>
          <a:ext cx="0" cy="0"/>
          <a:chOff x="0" y="0"/>
          <a:chExt cx="0" cy="0"/>
        </a:xfrm>
      </p:grpSpPr>
      <p:sp>
        <p:nvSpPr>
          <p:cNvPr id="19" name="Google Shape;19;p27"/>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5200"/>
              <a:buFont typeface="Arial"/>
              <a:buNone/>
            </a:pPr>
            <a:r>
              <a:rPr lang="en" sz="5200" b="0" i="0" u="none" strike="noStrike" cap="none">
                <a:solidFill>
                  <a:srgbClr val="365F91"/>
                </a:solidFill>
                <a:latin typeface="Helvetica Neue"/>
                <a:ea typeface="Helvetica Neue"/>
                <a:cs typeface="Helvetica Neue"/>
                <a:sym typeface="Helvetica Neue"/>
              </a:rPr>
              <a:t>Thank</a:t>
            </a:r>
            <a:r>
              <a:rPr lang="en" sz="5200" b="0" i="0" u="none" strike="noStrike" cap="none">
                <a:solidFill>
                  <a:srgbClr val="000000"/>
                </a:solidFill>
                <a:latin typeface="Helvetica Neue"/>
                <a:ea typeface="Helvetica Neue"/>
                <a:cs typeface="Helvetica Neue"/>
                <a:sym typeface="Helvetica Neue"/>
              </a:rPr>
              <a:t> </a:t>
            </a:r>
            <a:r>
              <a:rPr lang="en" sz="5200" b="0" i="0" u="none" strike="noStrike" cap="none">
                <a:solidFill>
                  <a:srgbClr val="039BE5"/>
                </a:solidFill>
                <a:latin typeface="Helvetica Neue Light"/>
                <a:ea typeface="Helvetica Neue Light"/>
                <a:cs typeface="Helvetica Neue Light"/>
                <a:sym typeface="Helvetica Neue Light"/>
              </a:rPr>
              <a:t>you!</a:t>
            </a:r>
            <a:r>
              <a:rPr lang="en" sz="5200" b="0" i="0" u="none" strike="noStrike" cap="none">
                <a:solidFill>
                  <a:srgbClr val="000000"/>
                </a:solidFill>
                <a:latin typeface="Helvetica Neue"/>
                <a:ea typeface="Helvetica Neue"/>
                <a:cs typeface="Helvetica Neue"/>
                <a:sym typeface="Helvetica Neue"/>
              </a:rPr>
              <a:t> </a:t>
            </a:r>
            <a:r>
              <a:rPr lang="en" sz="5200" b="0" i="0" u="none" strike="noStrike" cap="none">
                <a:solidFill>
                  <a:srgbClr val="999999"/>
                </a:solidFill>
                <a:latin typeface="Helvetica Neue Light"/>
                <a:ea typeface="Helvetica Neue Light"/>
                <a:cs typeface="Helvetica Neue Light"/>
                <a:sym typeface="Helvetica Neue Light"/>
              </a:rPr>
              <a:t>:)</a:t>
            </a:r>
            <a:endParaRPr sz="5200" b="0" i="0" u="none" strike="noStrike" cap="none">
              <a:solidFill>
                <a:srgbClr val="999999"/>
              </a:solidFill>
              <a:latin typeface="Helvetica Neue Light"/>
              <a:ea typeface="Helvetica Neue Light"/>
              <a:cs typeface="Helvetica Neue Light"/>
              <a:sym typeface="Helvetica Neue Light"/>
            </a:endParaRPr>
          </a:p>
        </p:txBody>
      </p:sp>
      <p:sp>
        <p:nvSpPr>
          <p:cNvPr id="20" name="Google Shape;20;p27"/>
          <p:cNvSpPr txBo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595959"/>
                </a:solidFill>
                <a:latin typeface="Helvetica Neue"/>
                <a:ea typeface="Helvetica Neue"/>
                <a:cs typeface="Helvetica Neue"/>
                <a:sym typeface="Helvetica Neue"/>
              </a:rPr>
              <a:t>Questions are always welcome</a:t>
            </a:r>
            <a:endParaRPr sz="2800" b="0" i="0" u="none" strike="noStrike" cap="none">
              <a:solidFill>
                <a:srgbClr val="595959"/>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8"/>
          <p:cNvSpPr txBox="1"/>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rgbClr val="365F91"/>
                </a:solidFill>
                <a:latin typeface="Helvetica Neue"/>
                <a:ea typeface="Helvetica Neue"/>
                <a:cs typeface="Helvetica Neue"/>
                <a:sym typeface="Helvetica Neue"/>
              </a:rPr>
              <a:t>Section</a:t>
            </a:r>
            <a:r>
              <a:rPr lang="en" sz="3600" b="0" i="0" u="none" strike="noStrike" cap="none">
                <a:solidFill>
                  <a:srgbClr val="000000"/>
                </a:solidFill>
                <a:latin typeface="Helvetica Neue"/>
                <a:ea typeface="Helvetica Neue"/>
                <a:cs typeface="Helvetica Neue"/>
                <a:sym typeface="Helvetica Neue"/>
              </a:rPr>
              <a:t> </a:t>
            </a:r>
            <a:r>
              <a:rPr lang="en" sz="3600" b="0" i="0" u="none" strike="noStrike" cap="none">
                <a:solidFill>
                  <a:srgbClr val="039BE5"/>
                </a:solidFill>
                <a:latin typeface="Helvetica Neue Light"/>
                <a:ea typeface="Helvetica Neue Light"/>
                <a:cs typeface="Helvetica Neue Light"/>
                <a:sym typeface="Helvetica Neue Light"/>
              </a:rPr>
              <a:t>header</a:t>
            </a:r>
            <a:endParaRPr sz="3600" b="0" i="0" u="none" strike="noStrike" cap="none">
              <a:solidFill>
                <a:srgbClr val="039BE5"/>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2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2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urce only">
  <p:cSld name="CUSTOM_1">
    <p:spTree>
      <p:nvGrpSpPr>
        <p:cNvPr id="1" name="Shape 31"/>
        <p:cNvGrpSpPr/>
        <p:nvPr/>
      </p:nvGrpSpPr>
      <p:grpSpPr>
        <a:xfrm>
          <a:off x="0" y="0"/>
          <a:ext cx="0" cy="0"/>
          <a:chOff x="0" y="0"/>
          <a:chExt cx="0" cy="0"/>
        </a:xfrm>
      </p:grpSpPr>
      <p:sp>
        <p:nvSpPr>
          <p:cNvPr id="32" name="Google Shape;32;p31"/>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Images and text source: </a:t>
            </a:r>
            <a:r>
              <a:rPr lang="en" sz="600" b="0" i="1" u="sng" strike="noStrike" cap="none">
                <a:solidFill>
                  <a:srgbClr val="365F91"/>
                </a:solidFill>
                <a:latin typeface="Helvetica Neue"/>
                <a:ea typeface="Helvetica Neue"/>
                <a:cs typeface="Helvetica Neue"/>
                <a:sym typeface="Helvetica Neue"/>
                <a:hlinkClick r:id="rId2"/>
              </a:rPr>
              <a:t>enter source name here</a:t>
            </a:r>
            <a:endParaRPr sz="600" b="0" i="1" u="none" strike="noStrike" cap="none">
              <a:solidFill>
                <a:srgbClr val="365F91"/>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with source">
  <p:cSld name="TITLE_ONLY_1">
    <p:spTree>
      <p:nvGrpSpPr>
        <p:cNvPr id="1" name="Shape 33"/>
        <p:cNvGrpSpPr/>
        <p:nvPr/>
      </p:nvGrpSpPr>
      <p:grpSpPr>
        <a:xfrm>
          <a:off x="0" y="0"/>
          <a:ext cx="0" cy="0"/>
          <a:chOff x="0" y="0"/>
          <a:chExt cx="0" cy="0"/>
        </a:xfrm>
      </p:grpSpPr>
      <p:sp>
        <p:nvSpPr>
          <p:cNvPr id="34" name="Google Shape;34;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5" name="Google Shape;35;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32"/>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Images and text source: </a:t>
            </a:r>
            <a:r>
              <a:rPr lang="en" sz="600" b="0" i="1" u="sng" strike="noStrike" cap="none">
                <a:solidFill>
                  <a:srgbClr val="365F91"/>
                </a:solidFill>
                <a:latin typeface="Helvetica Neue"/>
                <a:ea typeface="Helvetica Neue"/>
                <a:cs typeface="Helvetica Neue"/>
                <a:sym typeface="Helvetica Neue"/>
                <a:hlinkClick r:id="rId2"/>
              </a:rPr>
              <a:t>enter source name here</a:t>
            </a:r>
            <a:endParaRPr sz="600" b="0" i="1" u="none" strike="noStrike" cap="none">
              <a:solidFill>
                <a:srgbClr val="365F91"/>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3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9" name="Google Shape;39;p3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0" name="Google Shape;40;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45ED559-8497-4CCF-B419-B92C1880DE37}"/>
              </a:ext>
            </a:extLst>
          </p:cNvPr>
          <p:cNvGraphicFramePr>
            <a:graphicFrameLocks noChangeAspect="1"/>
          </p:cNvGraphicFramePr>
          <p:nvPr userDrawn="1">
            <p:custDataLst>
              <p:tags r:id="rId17"/>
            </p:custDataLst>
            <p:extLst>
              <p:ext uri="{D42A27DB-BD31-4B8C-83A1-F6EECF244321}">
                <p14:modId xmlns:p14="http://schemas.microsoft.com/office/powerpoint/2010/main" val="2398060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395" imgH="396" progId="TCLayout.ActiveDocument.1">
                  <p:embed/>
                </p:oleObj>
              </mc:Choice>
              <mc:Fallback>
                <p:oleObj name="think-cell Slide" r:id="rId18" imgW="395" imgH="396" progId="TCLayout.ActiveDocument.1">
                  <p:embed/>
                  <p:pic>
                    <p:nvPicPr>
                      <p:cNvPr id="2" name="Object 1" hidden="1">
                        <a:extLst>
                          <a:ext uri="{FF2B5EF4-FFF2-40B4-BE49-F238E27FC236}">
                            <a16:creationId xmlns:a16="http://schemas.microsoft.com/office/drawing/2014/main" id="{C45ED559-8497-4CCF-B419-B92C1880DE37}"/>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6" name="Google Shape;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Helvetica Neue"/>
              <a:buChar char="●"/>
              <a:defRPr sz="1800" b="0" i="0" u="none" strike="noStrike" cap="none">
                <a:solidFill>
                  <a:schemeClr val="dk2"/>
                </a:solidFill>
                <a:latin typeface="Helvetica Neue"/>
                <a:ea typeface="Helvetica Neue"/>
                <a:cs typeface="Helvetica Neue"/>
                <a:sym typeface="Helvetica Neue"/>
              </a:defRPr>
            </a:lvl1pPr>
            <a:lvl2pPr marL="914400" marR="0" lvl="1"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2pPr>
            <a:lvl3pPr marL="1371600" marR="0" lvl="2"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3pPr>
            <a:lvl4pPr marL="1828800" marR="0" lvl="3"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4pPr>
            <a:lvl5pPr marL="2286000" marR="0" lvl="4"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5pPr>
            <a:lvl6pPr marL="2743200" marR="0" lvl="5"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6pPr>
            <a:lvl7pPr marL="3200400" marR="0" lvl="6"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7pPr>
            <a:lvl8pPr marL="3657600" marR="0" lvl="7"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8pPr>
            <a:lvl9pPr marL="4114800" marR="0" lvl="8" indent="-317500" algn="l" rtl="0">
              <a:lnSpc>
                <a:spcPct val="115000"/>
              </a:lnSpc>
              <a:spcBef>
                <a:spcPts val="1600"/>
              </a:spcBef>
              <a:spcAft>
                <a:spcPts val="160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9pPr>
          </a:lstStyle>
          <a:p>
            <a:endParaRPr/>
          </a:p>
        </p:txBody>
      </p:sp>
      <p:sp>
        <p:nvSpPr>
          <p:cNvPr id="8" name="Google Shape;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24"/>
          <p:cNvPicPr preferRelativeResize="0"/>
          <p:nvPr/>
        </p:nvPicPr>
        <p:blipFill rotWithShape="1">
          <a:blip r:embed="rId20">
            <a:alphaModFix/>
          </a:blip>
          <a:srcRect/>
          <a:stretch/>
        </p:blipFill>
        <p:spPr>
          <a:xfrm>
            <a:off x="7628481" y="143219"/>
            <a:ext cx="1321960" cy="259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6" Type="http://schemas.openxmlformats.org/officeDocument/2006/relationships/customXml" Target="../ink/ink129.xml"/><Relationship Id="rId21" Type="http://schemas.openxmlformats.org/officeDocument/2006/relationships/image" Target="../media/image133.png"/><Relationship Id="rId42" Type="http://schemas.openxmlformats.org/officeDocument/2006/relationships/customXml" Target="../ink/ink137.xml"/><Relationship Id="rId47" Type="http://schemas.openxmlformats.org/officeDocument/2006/relationships/image" Target="../media/image146.png"/><Relationship Id="rId63" Type="http://schemas.openxmlformats.org/officeDocument/2006/relationships/image" Target="../media/image154.png"/><Relationship Id="rId68" Type="http://schemas.openxmlformats.org/officeDocument/2006/relationships/customXml" Target="../ink/ink150.xml"/><Relationship Id="rId84" Type="http://schemas.openxmlformats.org/officeDocument/2006/relationships/customXml" Target="../ink/ink158.xml"/><Relationship Id="rId89" Type="http://schemas.openxmlformats.org/officeDocument/2006/relationships/image" Target="../media/image167.png"/><Relationship Id="rId16" Type="http://schemas.openxmlformats.org/officeDocument/2006/relationships/customXml" Target="../ink/ink124.xml"/><Relationship Id="rId107" Type="http://schemas.openxmlformats.org/officeDocument/2006/relationships/image" Target="../media/image176.png"/><Relationship Id="rId11" Type="http://schemas.openxmlformats.org/officeDocument/2006/relationships/image" Target="../media/image128.png"/><Relationship Id="rId32" Type="http://schemas.openxmlformats.org/officeDocument/2006/relationships/customXml" Target="../ink/ink132.xml"/><Relationship Id="rId37" Type="http://schemas.openxmlformats.org/officeDocument/2006/relationships/image" Target="../media/image141.png"/><Relationship Id="rId53" Type="http://schemas.openxmlformats.org/officeDocument/2006/relationships/image" Target="../media/image149.png"/><Relationship Id="rId58" Type="http://schemas.openxmlformats.org/officeDocument/2006/relationships/customXml" Target="../ink/ink145.xml"/><Relationship Id="rId74" Type="http://schemas.openxmlformats.org/officeDocument/2006/relationships/customXml" Target="../ink/ink153.xml"/><Relationship Id="rId79" Type="http://schemas.openxmlformats.org/officeDocument/2006/relationships/image" Target="../media/image162.png"/><Relationship Id="rId102" Type="http://schemas.openxmlformats.org/officeDocument/2006/relationships/customXml" Target="../ink/ink167.xml"/><Relationship Id="rId5" Type="http://schemas.openxmlformats.org/officeDocument/2006/relationships/image" Target="../media/image125.png"/><Relationship Id="rId90" Type="http://schemas.openxmlformats.org/officeDocument/2006/relationships/customXml" Target="../ink/ink161.xml"/><Relationship Id="rId95" Type="http://schemas.openxmlformats.org/officeDocument/2006/relationships/image" Target="../media/image170.png"/><Relationship Id="rId22" Type="http://schemas.openxmlformats.org/officeDocument/2006/relationships/customXml" Target="../ink/ink127.xml"/><Relationship Id="rId27" Type="http://schemas.openxmlformats.org/officeDocument/2006/relationships/image" Target="../media/image136.png"/><Relationship Id="rId43" Type="http://schemas.openxmlformats.org/officeDocument/2006/relationships/image" Target="../media/image144.png"/><Relationship Id="rId48" Type="http://schemas.openxmlformats.org/officeDocument/2006/relationships/customXml" Target="../ink/ink140.xml"/><Relationship Id="rId64" Type="http://schemas.openxmlformats.org/officeDocument/2006/relationships/customXml" Target="../ink/ink148.xml"/><Relationship Id="rId69" Type="http://schemas.openxmlformats.org/officeDocument/2006/relationships/image" Target="../media/image157.png"/><Relationship Id="rId80" Type="http://schemas.openxmlformats.org/officeDocument/2006/relationships/customXml" Target="../ink/ink156.xml"/><Relationship Id="rId85" Type="http://schemas.openxmlformats.org/officeDocument/2006/relationships/image" Target="../media/image165.png"/><Relationship Id="rId12" Type="http://schemas.openxmlformats.org/officeDocument/2006/relationships/customXml" Target="../ink/ink122.xml"/><Relationship Id="rId17" Type="http://schemas.openxmlformats.org/officeDocument/2006/relationships/image" Target="../media/image131.png"/><Relationship Id="rId33" Type="http://schemas.openxmlformats.org/officeDocument/2006/relationships/image" Target="../media/image139.png"/><Relationship Id="rId38" Type="http://schemas.openxmlformats.org/officeDocument/2006/relationships/customXml" Target="../ink/ink135.xml"/><Relationship Id="rId59" Type="http://schemas.openxmlformats.org/officeDocument/2006/relationships/image" Target="../media/image152.png"/><Relationship Id="rId103" Type="http://schemas.openxmlformats.org/officeDocument/2006/relationships/image" Target="../media/image174.png"/><Relationship Id="rId108" Type="http://schemas.openxmlformats.org/officeDocument/2006/relationships/customXml" Target="../ink/ink170.xml"/><Relationship Id="rId54" Type="http://schemas.openxmlformats.org/officeDocument/2006/relationships/customXml" Target="../ink/ink143.xml"/><Relationship Id="rId70" Type="http://schemas.openxmlformats.org/officeDocument/2006/relationships/customXml" Target="../ink/ink151.xml"/><Relationship Id="rId75" Type="http://schemas.openxmlformats.org/officeDocument/2006/relationships/image" Target="../media/image160.png"/><Relationship Id="rId91" Type="http://schemas.openxmlformats.org/officeDocument/2006/relationships/image" Target="../media/image168.png"/><Relationship Id="rId96" Type="http://schemas.openxmlformats.org/officeDocument/2006/relationships/customXml" Target="../ink/ink164.xml"/><Relationship Id="rId1" Type="http://schemas.openxmlformats.org/officeDocument/2006/relationships/slideLayout" Target="../slideLayouts/slideLayout2.xml"/><Relationship Id="rId6" Type="http://schemas.openxmlformats.org/officeDocument/2006/relationships/customXml" Target="../ink/ink119.xml"/><Relationship Id="rId15" Type="http://schemas.openxmlformats.org/officeDocument/2006/relationships/image" Target="../media/image130.png"/><Relationship Id="rId23" Type="http://schemas.openxmlformats.org/officeDocument/2006/relationships/image" Target="../media/image134.png"/><Relationship Id="rId28" Type="http://schemas.openxmlformats.org/officeDocument/2006/relationships/customXml" Target="../ink/ink130.xml"/><Relationship Id="rId36" Type="http://schemas.openxmlformats.org/officeDocument/2006/relationships/customXml" Target="../ink/ink134.xml"/><Relationship Id="rId49" Type="http://schemas.openxmlformats.org/officeDocument/2006/relationships/image" Target="../media/image147.png"/><Relationship Id="rId57" Type="http://schemas.openxmlformats.org/officeDocument/2006/relationships/image" Target="../media/image151.png"/><Relationship Id="rId106" Type="http://schemas.openxmlformats.org/officeDocument/2006/relationships/customXml" Target="../ink/ink169.xml"/><Relationship Id="rId10" Type="http://schemas.openxmlformats.org/officeDocument/2006/relationships/customXml" Target="../ink/ink121.xml"/><Relationship Id="rId31" Type="http://schemas.openxmlformats.org/officeDocument/2006/relationships/image" Target="../media/image138.png"/><Relationship Id="rId44" Type="http://schemas.openxmlformats.org/officeDocument/2006/relationships/customXml" Target="../ink/ink138.xml"/><Relationship Id="rId52" Type="http://schemas.openxmlformats.org/officeDocument/2006/relationships/customXml" Target="../ink/ink142.xml"/><Relationship Id="rId60" Type="http://schemas.openxmlformats.org/officeDocument/2006/relationships/customXml" Target="../ink/ink146.xml"/><Relationship Id="rId65" Type="http://schemas.openxmlformats.org/officeDocument/2006/relationships/image" Target="../media/image155.png"/><Relationship Id="rId73" Type="http://schemas.openxmlformats.org/officeDocument/2006/relationships/image" Target="../media/image159.png"/><Relationship Id="rId78" Type="http://schemas.openxmlformats.org/officeDocument/2006/relationships/customXml" Target="../ink/ink155.xml"/><Relationship Id="rId81" Type="http://schemas.openxmlformats.org/officeDocument/2006/relationships/image" Target="../media/image163.png"/><Relationship Id="rId86" Type="http://schemas.openxmlformats.org/officeDocument/2006/relationships/customXml" Target="../ink/ink159.xml"/><Relationship Id="rId94" Type="http://schemas.openxmlformats.org/officeDocument/2006/relationships/customXml" Target="../ink/ink163.xml"/><Relationship Id="rId99" Type="http://schemas.openxmlformats.org/officeDocument/2006/relationships/image" Target="../media/image172.png"/><Relationship Id="rId101" Type="http://schemas.openxmlformats.org/officeDocument/2006/relationships/image" Target="../media/image173.png"/><Relationship Id="rId4" Type="http://schemas.openxmlformats.org/officeDocument/2006/relationships/customXml" Target="../ink/ink118.xml"/><Relationship Id="rId9" Type="http://schemas.openxmlformats.org/officeDocument/2006/relationships/image" Target="../media/image127.png"/><Relationship Id="rId13" Type="http://schemas.openxmlformats.org/officeDocument/2006/relationships/image" Target="../media/image129.png"/><Relationship Id="rId18" Type="http://schemas.openxmlformats.org/officeDocument/2006/relationships/customXml" Target="../ink/ink125.xml"/><Relationship Id="rId39" Type="http://schemas.openxmlformats.org/officeDocument/2006/relationships/image" Target="../media/image142.png"/><Relationship Id="rId109" Type="http://schemas.openxmlformats.org/officeDocument/2006/relationships/image" Target="../media/image177.png"/><Relationship Id="rId34" Type="http://schemas.openxmlformats.org/officeDocument/2006/relationships/customXml" Target="../ink/ink133.xml"/><Relationship Id="rId50" Type="http://schemas.openxmlformats.org/officeDocument/2006/relationships/customXml" Target="../ink/ink141.xml"/><Relationship Id="rId55" Type="http://schemas.openxmlformats.org/officeDocument/2006/relationships/image" Target="../media/image150.png"/><Relationship Id="rId76" Type="http://schemas.openxmlformats.org/officeDocument/2006/relationships/customXml" Target="../ink/ink154.xml"/><Relationship Id="rId97" Type="http://schemas.openxmlformats.org/officeDocument/2006/relationships/image" Target="../media/image171.png"/><Relationship Id="rId104" Type="http://schemas.openxmlformats.org/officeDocument/2006/relationships/customXml" Target="../ink/ink168.xml"/><Relationship Id="rId7" Type="http://schemas.openxmlformats.org/officeDocument/2006/relationships/image" Target="../media/image126.png"/><Relationship Id="rId71" Type="http://schemas.openxmlformats.org/officeDocument/2006/relationships/image" Target="../media/image158.png"/><Relationship Id="rId92" Type="http://schemas.openxmlformats.org/officeDocument/2006/relationships/customXml" Target="../ink/ink162.xml"/><Relationship Id="rId2" Type="http://schemas.openxmlformats.org/officeDocument/2006/relationships/notesSlide" Target="../notesSlides/notesSlide11.xml"/><Relationship Id="rId29" Type="http://schemas.openxmlformats.org/officeDocument/2006/relationships/image" Target="../media/image137.png"/><Relationship Id="rId24" Type="http://schemas.openxmlformats.org/officeDocument/2006/relationships/customXml" Target="../ink/ink128.xml"/><Relationship Id="rId40" Type="http://schemas.openxmlformats.org/officeDocument/2006/relationships/customXml" Target="../ink/ink136.xml"/><Relationship Id="rId45" Type="http://schemas.openxmlformats.org/officeDocument/2006/relationships/image" Target="../media/image145.png"/><Relationship Id="rId66" Type="http://schemas.openxmlformats.org/officeDocument/2006/relationships/customXml" Target="../ink/ink149.xml"/><Relationship Id="rId87" Type="http://schemas.openxmlformats.org/officeDocument/2006/relationships/image" Target="../media/image166.png"/><Relationship Id="rId61" Type="http://schemas.openxmlformats.org/officeDocument/2006/relationships/image" Target="../media/image153.png"/><Relationship Id="rId82" Type="http://schemas.openxmlformats.org/officeDocument/2006/relationships/customXml" Target="../ink/ink157.xml"/><Relationship Id="rId19" Type="http://schemas.openxmlformats.org/officeDocument/2006/relationships/image" Target="../media/image132.png"/><Relationship Id="rId14" Type="http://schemas.openxmlformats.org/officeDocument/2006/relationships/customXml" Target="../ink/ink123.xml"/><Relationship Id="rId30" Type="http://schemas.openxmlformats.org/officeDocument/2006/relationships/customXml" Target="../ink/ink131.xml"/><Relationship Id="rId35" Type="http://schemas.openxmlformats.org/officeDocument/2006/relationships/image" Target="../media/image140.png"/><Relationship Id="rId56" Type="http://schemas.openxmlformats.org/officeDocument/2006/relationships/customXml" Target="../ink/ink144.xml"/><Relationship Id="rId77" Type="http://schemas.openxmlformats.org/officeDocument/2006/relationships/image" Target="../media/image161.png"/><Relationship Id="rId100" Type="http://schemas.openxmlformats.org/officeDocument/2006/relationships/customXml" Target="../ink/ink166.xml"/><Relationship Id="rId105" Type="http://schemas.openxmlformats.org/officeDocument/2006/relationships/image" Target="../media/image175.png"/><Relationship Id="rId8" Type="http://schemas.openxmlformats.org/officeDocument/2006/relationships/customXml" Target="../ink/ink120.xml"/><Relationship Id="rId51" Type="http://schemas.openxmlformats.org/officeDocument/2006/relationships/image" Target="../media/image148.png"/><Relationship Id="rId72" Type="http://schemas.openxmlformats.org/officeDocument/2006/relationships/customXml" Target="../ink/ink152.xml"/><Relationship Id="rId93" Type="http://schemas.openxmlformats.org/officeDocument/2006/relationships/image" Target="../media/image169.png"/><Relationship Id="rId98" Type="http://schemas.openxmlformats.org/officeDocument/2006/relationships/customXml" Target="../ink/ink165.xml"/><Relationship Id="rId3" Type="http://schemas.openxmlformats.org/officeDocument/2006/relationships/image" Target="../media/image124.png"/><Relationship Id="rId25" Type="http://schemas.openxmlformats.org/officeDocument/2006/relationships/image" Target="../media/image135.png"/><Relationship Id="rId46" Type="http://schemas.openxmlformats.org/officeDocument/2006/relationships/customXml" Target="../ink/ink139.xml"/><Relationship Id="rId67" Type="http://schemas.openxmlformats.org/officeDocument/2006/relationships/image" Target="../media/image156.png"/><Relationship Id="rId20" Type="http://schemas.openxmlformats.org/officeDocument/2006/relationships/customXml" Target="../ink/ink126.xml"/><Relationship Id="rId41" Type="http://schemas.openxmlformats.org/officeDocument/2006/relationships/image" Target="../media/image143.png"/><Relationship Id="rId62" Type="http://schemas.openxmlformats.org/officeDocument/2006/relationships/customXml" Target="../ink/ink147.xml"/><Relationship Id="rId83" Type="http://schemas.openxmlformats.org/officeDocument/2006/relationships/image" Target="../media/image164.png"/><Relationship Id="rId88" Type="http://schemas.openxmlformats.org/officeDocument/2006/relationships/customXml" Target="../ink/ink160.xml"/></Relationships>
</file>

<file path=ppt/slides/_rels/slide12.xml.rels><?xml version="1.0" encoding="UTF-8" standalone="yes"?>
<Relationships xmlns="http://schemas.openxmlformats.org/package/2006/relationships"><Relationship Id="rId13" Type="http://schemas.openxmlformats.org/officeDocument/2006/relationships/image" Target="../media/image183.png"/><Relationship Id="rId18" Type="http://schemas.openxmlformats.org/officeDocument/2006/relationships/customXml" Target="../ink/ink178.xml"/><Relationship Id="rId26" Type="http://schemas.openxmlformats.org/officeDocument/2006/relationships/customXml" Target="../ink/ink182.xml"/><Relationship Id="rId39" Type="http://schemas.openxmlformats.org/officeDocument/2006/relationships/image" Target="../media/image196.png"/><Relationship Id="rId21" Type="http://schemas.openxmlformats.org/officeDocument/2006/relationships/image" Target="../media/image187.png"/><Relationship Id="rId34" Type="http://schemas.openxmlformats.org/officeDocument/2006/relationships/customXml" Target="../ink/ink186.xml"/><Relationship Id="rId42" Type="http://schemas.openxmlformats.org/officeDocument/2006/relationships/customXml" Target="../ink/ink190.xml"/><Relationship Id="rId47" Type="http://schemas.openxmlformats.org/officeDocument/2006/relationships/image" Target="../media/image200.png"/><Relationship Id="rId7" Type="http://schemas.openxmlformats.org/officeDocument/2006/relationships/image" Target="../media/image180.png"/><Relationship Id="rId2" Type="http://schemas.openxmlformats.org/officeDocument/2006/relationships/notesSlide" Target="../notesSlides/notesSlide12.xml"/><Relationship Id="rId16" Type="http://schemas.openxmlformats.org/officeDocument/2006/relationships/customXml" Target="../ink/ink177.xml"/><Relationship Id="rId29"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customXml" Target="../ink/ink172.xml"/><Relationship Id="rId11" Type="http://schemas.openxmlformats.org/officeDocument/2006/relationships/image" Target="../media/image182.png"/><Relationship Id="rId24" Type="http://schemas.openxmlformats.org/officeDocument/2006/relationships/customXml" Target="../ink/ink181.xml"/><Relationship Id="rId32" Type="http://schemas.openxmlformats.org/officeDocument/2006/relationships/customXml" Target="../ink/ink185.xml"/><Relationship Id="rId37" Type="http://schemas.openxmlformats.org/officeDocument/2006/relationships/image" Target="../media/image195.png"/><Relationship Id="rId40" Type="http://schemas.openxmlformats.org/officeDocument/2006/relationships/customXml" Target="../ink/ink189.xml"/><Relationship Id="rId45" Type="http://schemas.openxmlformats.org/officeDocument/2006/relationships/image" Target="../media/image199.png"/><Relationship Id="rId5" Type="http://schemas.openxmlformats.org/officeDocument/2006/relationships/image" Target="../media/image179.png"/><Relationship Id="rId15" Type="http://schemas.openxmlformats.org/officeDocument/2006/relationships/image" Target="../media/image184.png"/><Relationship Id="rId23" Type="http://schemas.openxmlformats.org/officeDocument/2006/relationships/image" Target="../media/image188.png"/><Relationship Id="rId28" Type="http://schemas.openxmlformats.org/officeDocument/2006/relationships/customXml" Target="../ink/ink183.xml"/><Relationship Id="rId36" Type="http://schemas.openxmlformats.org/officeDocument/2006/relationships/customXml" Target="../ink/ink187.xml"/><Relationship Id="rId10" Type="http://schemas.openxmlformats.org/officeDocument/2006/relationships/customXml" Target="../ink/ink174.xml"/><Relationship Id="rId19" Type="http://schemas.openxmlformats.org/officeDocument/2006/relationships/image" Target="../media/image186.png"/><Relationship Id="rId31" Type="http://schemas.openxmlformats.org/officeDocument/2006/relationships/image" Target="../media/image192.png"/><Relationship Id="rId44" Type="http://schemas.openxmlformats.org/officeDocument/2006/relationships/customXml" Target="../ink/ink191.xml"/><Relationship Id="rId4" Type="http://schemas.openxmlformats.org/officeDocument/2006/relationships/customXml" Target="../ink/ink171.xml"/><Relationship Id="rId9" Type="http://schemas.openxmlformats.org/officeDocument/2006/relationships/image" Target="../media/image181.png"/><Relationship Id="rId14" Type="http://schemas.openxmlformats.org/officeDocument/2006/relationships/customXml" Target="../ink/ink176.xml"/><Relationship Id="rId22" Type="http://schemas.openxmlformats.org/officeDocument/2006/relationships/customXml" Target="../ink/ink180.xml"/><Relationship Id="rId27" Type="http://schemas.openxmlformats.org/officeDocument/2006/relationships/image" Target="../media/image190.png"/><Relationship Id="rId30" Type="http://schemas.openxmlformats.org/officeDocument/2006/relationships/customXml" Target="../ink/ink184.xml"/><Relationship Id="rId35" Type="http://schemas.openxmlformats.org/officeDocument/2006/relationships/image" Target="../media/image194.png"/><Relationship Id="rId43" Type="http://schemas.openxmlformats.org/officeDocument/2006/relationships/image" Target="../media/image198.png"/><Relationship Id="rId8" Type="http://schemas.openxmlformats.org/officeDocument/2006/relationships/customXml" Target="../ink/ink173.xml"/><Relationship Id="rId3" Type="http://schemas.openxmlformats.org/officeDocument/2006/relationships/image" Target="../media/image178.png"/><Relationship Id="rId12" Type="http://schemas.openxmlformats.org/officeDocument/2006/relationships/customXml" Target="../ink/ink175.xml"/><Relationship Id="rId17" Type="http://schemas.openxmlformats.org/officeDocument/2006/relationships/image" Target="../media/image185.png"/><Relationship Id="rId25" Type="http://schemas.openxmlformats.org/officeDocument/2006/relationships/image" Target="../media/image189.png"/><Relationship Id="rId33" Type="http://schemas.openxmlformats.org/officeDocument/2006/relationships/image" Target="../media/image193.png"/><Relationship Id="rId38" Type="http://schemas.openxmlformats.org/officeDocument/2006/relationships/customXml" Target="../ink/ink188.xml"/><Relationship Id="rId46" Type="http://schemas.openxmlformats.org/officeDocument/2006/relationships/customXml" Target="../ink/ink192.xml"/><Relationship Id="rId20" Type="http://schemas.openxmlformats.org/officeDocument/2006/relationships/customXml" Target="../ink/ink179.xml"/><Relationship Id="rId41" Type="http://schemas.openxmlformats.org/officeDocument/2006/relationships/image" Target="../media/image197.png"/></Relationships>
</file>

<file path=ppt/slides/_rels/slide13.xml.rels><?xml version="1.0" encoding="UTF-8" standalone="yes"?>
<Relationships xmlns="http://schemas.openxmlformats.org/package/2006/relationships"><Relationship Id="rId26" Type="http://schemas.openxmlformats.org/officeDocument/2006/relationships/customXml" Target="../ink/ink204.xml"/><Relationship Id="rId21" Type="http://schemas.openxmlformats.org/officeDocument/2006/relationships/image" Target="../media/image1800.png"/><Relationship Id="rId42" Type="http://schemas.openxmlformats.org/officeDocument/2006/relationships/customXml" Target="../ink/ink212.xml"/><Relationship Id="rId47" Type="http://schemas.openxmlformats.org/officeDocument/2006/relationships/image" Target="../media/image310.png"/><Relationship Id="rId63" Type="http://schemas.openxmlformats.org/officeDocument/2006/relationships/image" Target="../media/image390.png"/><Relationship Id="rId68" Type="http://schemas.openxmlformats.org/officeDocument/2006/relationships/customXml" Target="../ink/ink225.xml"/><Relationship Id="rId84" Type="http://schemas.openxmlformats.org/officeDocument/2006/relationships/customXml" Target="../ink/ink233.xml"/><Relationship Id="rId89" Type="http://schemas.openxmlformats.org/officeDocument/2006/relationships/image" Target="../media/image215.png"/><Relationship Id="rId16" Type="http://schemas.openxmlformats.org/officeDocument/2006/relationships/customXml" Target="../ink/ink199.xml"/><Relationship Id="rId11" Type="http://schemas.openxmlformats.org/officeDocument/2006/relationships/image" Target="../media/image1330.png"/><Relationship Id="rId32" Type="http://schemas.openxmlformats.org/officeDocument/2006/relationships/customXml" Target="../ink/ink207.xml"/><Relationship Id="rId37" Type="http://schemas.openxmlformats.org/officeDocument/2006/relationships/image" Target="../media/image260.png"/><Relationship Id="rId53" Type="http://schemas.openxmlformats.org/officeDocument/2006/relationships/image" Target="../media/image340.png"/><Relationship Id="rId58" Type="http://schemas.openxmlformats.org/officeDocument/2006/relationships/customXml" Target="../ink/ink220.xml"/><Relationship Id="rId74" Type="http://schemas.openxmlformats.org/officeDocument/2006/relationships/customXml" Target="../ink/ink228.xml"/><Relationship Id="rId79" Type="http://schemas.openxmlformats.org/officeDocument/2006/relationships/image" Target="../media/image209.png"/><Relationship Id="rId102" Type="http://schemas.openxmlformats.org/officeDocument/2006/relationships/customXml" Target="../ink/ink242.xml"/><Relationship Id="rId5" Type="http://schemas.openxmlformats.org/officeDocument/2006/relationships/image" Target="../media/image1010.png"/><Relationship Id="rId90" Type="http://schemas.openxmlformats.org/officeDocument/2006/relationships/customXml" Target="../ink/ink236.xml"/><Relationship Id="rId95" Type="http://schemas.openxmlformats.org/officeDocument/2006/relationships/image" Target="../media/image218.png"/><Relationship Id="rId22" Type="http://schemas.openxmlformats.org/officeDocument/2006/relationships/customXml" Target="../ink/ink202.xml"/><Relationship Id="rId27" Type="http://schemas.openxmlformats.org/officeDocument/2006/relationships/image" Target="../media/image210.png"/><Relationship Id="rId43" Type="http://schemas.openxmlformats.org/officeDocument/2006/relationships/image" Target="../media/image290.png"/><Relationship Id="rId48" Type="http://schemas.openxmlformats.org/officeDocument/2006/relationships/customXml" Target="../ink/ink215.xml"/><Relationship Id="rId64" Type="http://schemas.openxmlformats.org/officeDocument/2006/relationships/customXml" Target="../ink/ink223.xml"/><Relationship Id="rId69" Type="http://schemas.openxmlformats.org/officeDocument/2006/relationships/image" Target="../media/image204.png"/><Relationship Id="rId80" Type="http://schemas.openxmlformats.org/officeDocument/2006/relationships/customXml" Target="../ink/ink231.xml"/><Relationship Id="rId85" Type="http://schemas.openxmlformats.org/officeDocument/2006/relationships/image" Target="../media/image213.png"/><Relationship Id="rId12" Type="http://schemas.openxmlformats.org/officeDocument/2006/relationships/customXml" Target="../ink/ink197.xml"/><Relationship Id="rId17" Type="http://schemas.openxmlformats.org/officeDocument/2006/relationships/image" Target="../media/image1600.png"/><Relationship Id="rId25" Type="http://schemas.openxmlformats.org/officeDocument/2006/relationships/image" Target="../media/image2000.png"/><Relationship Id="rId33" Type="http://schemas.openxmlformats.org/officeDocument/2006/relationships/image" Target="../media/image240.png"/><Relationship Id="rId38" Type="http://schemas.openxmlformats.org/officeDocument/2006/relationships/customXml" Target="../ink/ink210.xml"/><Relationship Id="rId46" Type="http://schemas.openxmlformats.org/officeDocument/2006/relationships/customXml" Target="../ink/ink214.xml"/><Relationship Id="rId59" Type="http://schemas.openxmlformats.org/officeDocument/2006/relationships/image" Target="../media/image370.png"/><Relationship Id="rId67" Type="http://schemas.openxmlformats.org/officeDocument/2006/relationships/image" Target="../media/image203.png"/><Relationship Id="rId103" Type="http://schemas.openxmlformats.org/officeDocument/2006/relationships/image" Target="../media/image223.png"/><Relationship Id="rId20" Type="http://schemas.openxmlformats.org/officeDocument/2006/relationships/customXml" Target="../ink/ink201.xml"/><Relationship Id="rId41" Type="http://schemas.openxmlformats.org/officeDocument/2006/relationships/image" Target="../media/image280.png"/><Relationship Id="rId54" Type="http://schemas.openxmlformats.org/officeDocument/2006/relationships/customXml" Target="../ink/ink218.xml"/><Relationship Id="rId62" Type="http://schemas.openxmlformats.org/officeDocument/2006/relationships/customXml" Target="../ink/ink222.xml"/><Relationship Id="rId70" Type="http://schemas.openxmlformats.org/officeDocument/2006/relationships/customXml" Target="../ink/ink226.xml"/><Relationship Id="rId75" Type="http://schemas.openxmlformats.org/officeDocument/2006/relationships/image" Target="../media/image207.png"/><Relationship Id="rId83" Type="http://schemas.openxmlformats.org/officeDocument/2006/relationships/image" Target="../media/image212.png"/><Relationship Id="rId88" Type="http://schemas.openxmlformats.org/officeDocument/2006/relationships/customXml" Target="../ink/ink235.xml"/><Relationship Id="rId91" Type="http://schemas.openxmlformats.org/officeDocument/2006/relationships/image" Target="../media/image216.png"/><Relationship Id="rId96" Type="http://schemas.openxmlformats.org/officeDocument/2006/relationships/customXml" Target="../ink/ink239.xml"/><Relationship Id="rId1" Type="http://schemas.openxmlformats.org/officeDocument/2006/relationships/slideLayout" Target="../slideLayouts/slideLayout2.xml"/><Relationship Id="rId6" Type="http://schemas.openxmlformats.org/officeDocument/2006/relationships/customXml" Target="../ink/ink194.xml"/><Relationship Id="rId15" Type="http://schemas.openxmlformats.org/officeDocument/2006/relationships/image" Target="../media/image1500.png"/><Relationship Id="rId23" Type="http://schemas.openxmlformats.org/officeDocument/2006/relationships/image" Target="../media/image1900.png"/><Relationship Id="rId28" Type="http://schemas.openxmlformats.org/officeDocument/2006/relationships/customXml" Target="../ink/ink205.xml"/><Relationship Id="rId36" Type="http://schemas.openxmlformats.org/officeDocument/2006/relationships/customXml" Target="../ink/ink209.xml"/><Relationship Id="rId49" Type="http://schemas.openxmlformats.org/officeDocument/2006/relationships/image" Target="../media/image320.png"/><Relationship Id="rId57" Type="http://schemas.openxmlformats.org/officeDocument/2006/relationships/image" Target="../media/image360.png"/><Relationship Id="rId10" Type="http://schemas.openxmlformats.org/officeDocument/2006/relationships/customXml" Target="../ink/ink196.xml"/><Relationship Id="rId31" Type="http://schemas.openxmlformats.org/officeDocument/2006/relationships/image" Target="../media/image230.png"/><Relationship Id="rId44" Type="http://schemas.openxmlformats.org/officeDocument/2006/relationships/customXml" Target="../ink/ink213.xml"/><Relationship Id="rId52" Type="http://schemas.openxmlformats.org/officeDocument/2006/relationships/customXml" Target="../ink/ink217.xml"/><Relationship Id="rId60" Type="http://schemas.openxmlformats.org/officeDocument/2006/relationships/customXml" Target="../ink/ink221.xml"/><Relationship Id="rId65" Type="http://schemas.openxmlformats.org/officeDocument/2006/relationships/image" Target="../media/image202.png"/><Relationship Id="rId73" Type="http://schemas.openxmlformats.org/officeDocument/2006/relationships/image" Target="../media/image206.png"/><Relationship Id="rId78" Type="http://schemas.openxmlformats.org/officeDocument/2006/relationships/customXml" Target="../ink/ink230.xml"/><Relationship Id="rId81" Type="http://schemas.openxmlformats.org/officeDocument/2006/relationships/image" Target="../media/image211.png"/><Relationship Id="rId86" Type="http://schemas.openxmlformats.org/officeDocument/2006/relationships/customXml" Target="../ink/ink234.xml"/><Relationship Id="rId94" Type="http://schemas.openxmlformats.org/officeDocument/2006/relationships/customXml" Target="../ink/ink238.xml"/><Relationship Id="rId99" Type="http://schemas.openxmlformats.org/officeDocument/2006/relationships/image" Target="../media/image221.png"/><Relationship Id="rId101" Type="http://schemas.openxmlformats.org/officeDocument/2006/relationships/image" Target="../media/image222.png"/><Relationship Id="rId4" Type="http://schemas.openxmlformats.org/officeDocument/2006/relationships/customXml" Target="../ink/ink193.xml"/><Relationship Id="rId9" Type="http://schemas.openxmlformats.org/officeDocument/2006/relationships/image" Target="../media/image1210.png"/><Relationship Id="rId13" Type="http://schemas.openxmlformats.org/officeDocument/2006/relationships/image" Target="../media/image1400.png"/><Relationship Id="rId18" Type="http://schemas.openxmlformats.org/officeDocument/2006/relationships/customXml" Target="../ink/ink200.xml"/><Relationship Id="rId39" Type="http://schemas.openxmlformats.org/officeDocument/2006/relationships/image" Target="../media/image270.png"/><Relationship Id="rId34" Type="http://schemas.openxmlformats.org/officeDocument/2006/relationships/customXml" Target="../ink/ink208.xml"/><Relationship Id="rId50" Type="http://schemas.openxmlformats.org/officeDocument/2006/relationships/customXml" Target="../ink/ink216.xml"/><Relationship Id="rId55" Type="http://schemas.openxmlformats.org/officeDocument/2006/relationships/image" Target="../media/image350.png"/><Relationship Id="rId76" Type="http://schemas.openxmlformats.org/officeDocument/2006/relationships/customXml" Target="../ink/ink229.xml"/><Relationship Id="rId97" Type="http://schemas.openxmlformats.org/officeDocument/2006/relationships/image" Target="../media/image219.png"/><Relationship Id="rId7" Type="http://schemas.openxmlformats.org/officeDocument/2006/relationships/image" Target="../media/image1110.png"/><Relationship Id="rId71" Type="http://schemas.openxmlformats.org/officeDocument/2006/relationships/image" Target="../media/image205.png"/><Relationship Id="rId92" Type="http://schemas.openxmlformats.org/officeDocument/2006/relationships/customXml" Target="../ink/ink237.xml"/><Relationship Id="rId2" Type="http://schemas.openxmlformats.org/officeDocument/2006/relationships/notesSlide" Target="../notesSlides/notesSlide13.xml"/><Relationship Id="rId29" Type="http://schemas.openxmlformats.org/officeDocument/2006/relationships/image" Target="../media/image220.png"/><Relationship Id="rId24" Type="http://schemas.openxmlformats.org/officeDocument/2006/relationships/customXml" Target="../ink/ink203.xml"/><Relationship Id="rId40" Type="http://schemas.openxmlformats.org/officeDocument/2006/relationships/customXml" Target="../ink/ink211.xml"/><Relationship Id="rId45" Type="http://schemas.openxmlformats.org/officeDocument/2006/relationships/image" Target="../media/image300.png"/><Relationship Id="rId66" Type="http://schemas.openxmlformats.org/officeDocument/2006/relationships/customXml" Target="../ink/ink224.xml"/><Relationship Id="rId87" Type="http://schemas.openxmlformats.org/officeDocument/2006/relationships/image" Target="../media/image214.png"/><Relationship Id="rId61" Type="http://schemas.openxmlformats.org/officeDocument/2006/relationships/image" Target="../media/image380.png"/><Relationship Id="rId82" Type="http://schemas.openxmlformats.org/officeDocument/2006/relationships/customXml" Target="../ink/ink232.xml"/><Relationship Id="rId19" Type="http://schemas.openxmlformats.org/officeDocument/2006/relationships/image" Target="../media/image1700.png"/><Relationship Id="rId14" Type="http://schemas.openxmlformats.org/officeDocument/2006/relationships/customXml" Target="../ink/ink198.xml"/><Relationship Id="rId30" Type="http://schemas.openxmlformats.org/officeDocument/2006/relationships/customXml" Target="../ink/ink206.xml"/><Relationship Id="rId35" Type="http://schemas.openxmlformats.org/officeDocument/2006/relationships/image" Target="../media/image250.png"/><Relationship Id="rId56" Type="http://schemas.openxmlformats.org/officeDocument/2006/relationships/customXml" Target="../ink/ink219.xml"/><Relationship Id="rId77" Type="http://schemas.openxmlformats.org/officeDocument/2006/relationships/image" Target="../media/image208.png"/><Relationship Id="rId100" Type="http://schemas.openxmlformats.org/officeDocument/2006/relationships/customXml" Target="../ink/ink241.xml"/><Relationship Id="rId8" Type="http://schemas.openxmlformats.org/officeDocument/2006/relationships/customXml" Target="../ink/ink195.xml"/><Relationship Id="rId51" Type="http://schemas.openxmlformats.org/officeDocument/2006/relationships/image" Target="../media/image330.png"/><Relationship Id="rId72" Type="http://schemas.openxmlformats.org/officeDocument/2006/relationships/customXml" Target="../ink/ink227.xml"/><Relationship Id="rId93" Type="http://schemas.openxmlformats.org/officeDocument/2006/relationships/image" Target="../media/image217.png"/><Relationship Id="rId98" Type="http://schemas.openxmlformats.org/officeDocument/2006/relationships/customXml" Target="../ink/ink240.xml"/><Relationship Id="rId3" Type="http://schemas.openxmlformats.org/officeDocument/2006/relationships/image" Target="../media/image201.png"/></Relationships>
</file>

<file path=ppt/slides/_rels/slide14.xml.rels><?xml version="1.0" encoding="UTF-8" standalone="yes"?>
<Relationships xmlns="http://schemas.openxmlformats.org/package/2006/relationships"><Relationship Id="rId117" Type="http://schemas.openxmlformats.org/officeDocument/2006/relationships/image" Target="../media/image287.png"/><Relationship Id="rId299" Type="http://schemas.openxmlformats.org/officeDocument/2006/relationships/image" Target="../media/image388.png"/><Relationship Id="rId21" Type="http://schemas.openxmlformats.org/officeDocument/2006/relationships/image" Target="../media/image234.png"/><Relationship Id="rId63" Type="http://schemas.openxmlformats.org/officeDocument/2006/relationships/image" Target="../media/image257.png"/><Relationship Id="rId159" Type="http://schemas.openxmlformats.org/officeDocument/2006/relationships/image" Target="../media/image311.png"/><Relationship Id="rId324" Type="http://schemas.openxmlformats.org/officeDocument/2006/relationships/customXml" Target="../ink/ink403.xml"/><Relationship Id="rId170" Type="http://schemas.openxmlformats.org/officeDocument/2006/relationships/customXml" Target="../ink/ink326.xml"/><Relationship Id="rId226" Type="http://schemas.openxmlformats.org/officeDocument/2006/relationships/customXml" Target="../ink/ink354.xml"/><Relationship Id="rId268" Type="http://schemas.openxmlformats.org/officeDocument/2006/relationships/customXml" Target="../ink/ink375.xml"/><Relationship Id="rId32" Type="http://schemas.openxmlformats.org/officeDocument/2006/relationships/customXml" Target="../ink/ink257.xml"/><Relationship Id="rId74" Type="http://schemas.openxmlformats.org/officeDocument/2006/relationships/customXml" Target="../ink/ink278.xml"/><Relationship Id="rId128" Type="http://schemas.openxmlformats.org/officeDocument/2006/relationships/customXml" Target="../ink/ink305.xml"/><Relationship Id="rId335" Type="http://schemas.openxmlformats.org/officeDocument/2006/relationships/image" Target="../media/image407.png"/><Relationship Id="rId5" Type="http://schemas.openxmlformats.org/officeDocument/2006/relationships/image" Target="../media/image225.png"/><Relationship Id="rId181" Type="http://schemas.openxmlformats.org/officeDocument/2006/relationships/image" Target="../media/image323.png"/><Relationship Id="rId237" Type="http://schemas.openxmlformats.org/officeDocument/2006/relationships/image" Target="../media/image354.png"/><Relationship Id="rId279" Type="http://schemas.openxmlformats.org/officeDocument/2006/relationships/image" Target="../media/image377.png"/><Relationship Id="rId43" Type="http://schemas.openxmlformats.org/officeDocument/2006/relationships/image" Target="../media/image246.png"/><Relationship Id="rId139" Type="http://schemas.openxmlformats.org/officeDocument/2006/relationships/image" Target="../media/image299.png"/><Relationship Id="rId290" Type="http://schemas.openxmlformats.org/officeDocument/2006/relationships/customXml" Target="../ink/ink386.xml"/><Relationship Id="rId304" Type="http://schemas.openxmlformats.org/officeDocument/2006/relationships/customXml" Target="../ink/ink393.xml"/><Relationship Id="rId346" Type="http://schemas.openxmlformats.org/officeDocument/2006/relationships/customXml" Target="../ink/ink414.xml"/><Relationship Id="rId85" Type="http://schemas.openxmlformats.org/officeDocument/2006/relationships/image" Target="../media/image269.png"/><Relationship Id="rId150" Type="http://schemas.openxmlformats.org/officeDocument/2006/relationships/customXml" Target="../ink/ink316.xml"/><Relationship Id="rId192" Type="http://schemas.openxmlformats.org/officeDocument/2006/relationships/customXml" Target="../ink/ink337.xml"/><Relationship Id="rId206" Type="http://schemas.openxmlformats.org/officeDocument/2006/relationships/customXml" Target="../ink/ink344.xml"/><Relationship Id="rId248" Type="http://schemas.openxmlformats.org/officeDocument/2006/relationships/customXml" Target="../ink/ink365.xml"/><Relationship Id="rId12" Type="http://schemas.openxmlformats.org/officeDocument/2006/relationships/customXml" Target="../ink/ink247.xml"/><Relationship Id="rId108" Type="http://schemas.openxmlformats.org/officeDocument/2006/relationships/customXml" Target="../ink/ink295.xml"/><Relationship Id="rId315" Type="http://schemas.openxmlformats.org/officeDocument/2006/relationships/image" Target="../media/image397.png"/><Relationship Id="rId357" Type="http://schemas.openxmlformats.org/officeDocument/2006/relationships/image" Target="../media/image418.png"/><Relationship Id="rId54" Type="http://schemas.openxmlformats.org/officeDocument/2006/relationships/customXml" Target="../ink/ink268.xml"/><Relationship Id="rId96" Type="http://schemas.openxmlformats.org/officeDocument/2006/relationships/customXml" Target="../ink/ink289.xml"/><Relationship Id="rId161" Type="http://schemas.openxmlformats.org/officeDocument/2006/relationships/image" Target="../media/image312.png"/><Relationship Id="rId217" Type="http://schemas.openxmlformats.org/officeDocument/2006/relationships/image" Target="../media/image343.png"/><Relationship Id="rId259" Type="http://schemas.openxmlformats.org/officeDocument/2006/relationships/image" Target="../media/image366.png"/><Relationship Id="rId23" Type="http://schemas.openxmlformats.org/officeDocument/2006/relationships/image" Target="../media/image235.png"/><Relationship Id="rId119" Type="http://schemas.openxmlformats.org/officeDocument/2006/relationships/image" Target="../media/image288.png"/><Relationship Id="rId270" Type="http://schemas.openxmlformats.org/officeDocument/2006/relationships/customXml" Target="../ink/ink376.xml"/><Relationship Id="rId326" Type="http://schemas.openxmlformats.org/officeDocument/2006/relationships/customXml" Target="../ink/ink404.xml"/><Relationship Id="rId65" Type="http://schemas.openxmlformats.org/officeDocument/2006/relationships/image" Target="../media/image258.png"/><Relationship Id="rId130" Type="http://schemas.openxmlformats.org/officeDocument/2006/relationships/customXml" Target="../ink/ink306.xml"/><Relationship Id="rId172" Type="http://schemas.openxmlformats.org/officeDocument/2006/relationships/customXml" Target="../ink/ink327.xml"/><Relationship Id="rId228" Type="http://schemas.openxmlformats.org/officeDocument/2006/relationships/customXml" Target="../ink/ink355.xml"/><Relationship Id="rId281" Type="http://schemas.openxmlformats.org/officeDocument/2006/relationships/image" Target="../media/image378.png"/><Relationship Id="rId337" Type="http://schemas.openxmlformats.org/officeDocument/2006/relationships/image" Target="../media/image408.png"/><Relationship Id="rId34" Type="http://schemas.openxmlformats.org/officeDocument/2006/relationships/customXml" Target="../ink/ink258.xml"/><Relationship Id="rId76" Type="http://schemas.openxmlformats.org/officeDocument/2006/relationships/customXml" Target="../ink/ink279.xml"/><Relationship Id="rId141" Type="http://schemas.openxmlformats.org/officeDocument/2006/relationships/image" Target="../media/image301.png"/><Relationship Id="rId7" Type="http://schemas.openxmlformats.org/officeDocument/2006/relationships/image" Target="../media/image226.png"/><Relationship Id="rId183" Type="http://schemas.openxmlformats.org/officeDocument/2006/relationships/image" Target="../media/image324.png"/><Relationship Id="rId239" Type="http://schemas.openxmlformats.org/officeDocument/2006/relationships/image" Target="../media/image355.png"/><Relationship Id="rId250" Type="http://schemas.openxmlformats.org/officeDocument/2006/relationships/customXml" Target="../ink/ink366.xml"/><Relationship Id="rId292" Type="http://schemas.openxmlformats.org/officeDocument/2006/relationships/customXml" Target="../ink/ink387.xml"/><Relationship Id="rId306" Type="http://schemas.openxmlformats.org/officeDocument/2006/relationships/customXml" Target="../ink/ink394.xml"/><Relationship Id="rId45" Type="http://schemas.openxmlformats.org/officeDocument/2006/relationships/image" Target="../media/image247.png"/><Relationship Id="rId87" Type="http://schemas.openxmlformats.org/officeDocument/2006/relationships/image" Target="../media/image271.png"/><Relationship Id="rId110" Type="http://schemas.openxmlformats.org/officeDocument/2006/relationships/customXml" Target="../ink/ink296.xml"/><Relationship Id="rId348" Type="http://schemas.openxmlformats.org/officeDocument/2006/relationships/customXml" Target="../ink/ink415.xml"/><Relationship Id="rId152" Type="http://schemas.openxmlformats.org/officeDocument/2006/relationships/customXml" Target="../ink/ink317.xml"/><Relationship Id="rId194" Type="http://schemas.openxmlformats.org/officeDocument/2006/relationships/customXml" Target="../ink/ink338.xml"/><Relationship Id="rId208" Type="http://schemas.openxmlformats.org/officeDocument/2006/relationships/customXml" Target="../ink/ink345.xml"/><Relationship Id="rId261" Type="http://schemas.openxmlformats.org/officeDocument/2006/relationships/image" Target="../media/image367.png"/><Relationship Id="rId14" Type="http://schemas.openxmlformats.org/officeDocument/2006/relationships/customXml" Target="../ink/ink248.xml"/><Relationship Id="rId56" Type="http://schemas.openxmlformats.org/officeDocument/2006/relationships/customXml" Target="../ink/ink269.xml"/><Relationship Id="rId317" Type="http://schemas.openxmlformats.org/officeDocument/2006/relationships/image" Target="../media/image398.png"/><Relationship Id="rId359" Type="http://schemas.openxmlformats.org/officeDocument/2006/relationships/image" Target="../media/image419.png"/><Relationship Id="rId98" Type="http://schemas.openxmlformats.org/officeDocument/2006/relationships/customXml" Target="../ink/ink290.xml"/><Relationship Id="rId121" Type="http://schemas.openxmlformats.org/officeDocument/2006/relationships/image" Target="../media/image289.png"/><Relationship Id="rId163" Type="http://schemas.openxmlformats.org/officeDocument/2006/relationships/image" Target="../media/image313.png"/><Relationship Id="rId219" Type="http://schemas.openxmlformats.org/officeDocument/2006/relationships/image" Target="../media/image344.png"/><Relationship Id="rId230" Type="http://schemas.openxmlformats.org/officeDocument/2006/relationships/customXml" Target="../ink/ink356.xml"/><Relationship Id="rId25" Type="http://schemas.openxmlformats.org/officeDocument/2006/relationships/image" Target="../media/image236.png"/><Relationship Id="rId67" Type="http://schemas.openxmlformats.org/officeDocument/2006/relationships/image" Target="../media/image259.png"/><Relationship Id="rId272" Type="http://schemas.openxmlformats.org/officeDocument/2006/relationships/customXml" Target="../ink/ink377.xml"/><Relationship Id="rId328" Type="http://schemas.openxmlformats.org/officeDocument/2006/relationships/customXml" Target="../ink/ink405.xml"/><Relationship Id="rId132" Type="http://schemas.openxmlformats.org/officeDocument/2006/relationships/customXml" Target="../ink/ink307.xml"/><Relationship Id="rId174" Type="http://schemas.openxmlformats.org/officeDocument/2006/relationships/customXml" Target="../ink/ink328.xml"/><Relationship Id="rId220" Type="http://schemas.openxmlformats.org/officeDocument/2006/relationships/customXml" Target="../ink/ink351.xml"/><Relationship Id="rId241" Type="http://schemas.openxmlformats.org/officeDocument/2006/relationships/image" Target="../media/image356.png"/><Relationship Id="rId15" Type="http://schemas.openxmlformats.org/officeDocument/2006/relationships/image" Target="../media/image231.png"/><Relationship Id="rId36" Type="http://schemas.openxmlformats.org/officeDocument/2006/relationships/customXml" Target="../ink/ink259.xml"/><Relationship Id="rId57" Type="http://schemas.openxmlformats.org/officeDocument/2006/relationships/image" Target="../media/image254.png"/><Relationship Id="rId262" Type="http://schemas.openxmlformats.org/officeDocument/2006/relationships/customXml" Target="../ink/ink372.xml"/><Relationship Id="rId283" Type="http://schemas.openxmlformats.org/officeDocument/2006/relationships/image" Target="../media/image379.png"/><Relationship Id="rId318" Type="http://schemas.openxmlformats.org/officeDocument/2006/relationships/customXml" Target="../ink/ink400.xml"/><Relationship Id="rId339" Type="http://schemas.openxmlformats.org/officeDocument/2006/relationships/image" Target="../media/image409.png"/><Relationship Id="rId78" Type="http://schemas.openxmlformats.org/officeDocument/2006/relationships/customXml" Target="../ink/ink280.xml"/><Relationship Id="rId99" Type="http://schemas.openxmlformats.org/officeDocument/2006/relationships/image" Target="../media/image277.png"/><Relationship Id="rId101" Type="http://schemas.openxmlformats.org/officeDocument/2006/relationships/image" Target="../media/image278.png"/><Relationship Id="rId122" Type="http://schemas.openxmlformats.org/officeDocument/2006/relationships/customXml" Target="../ink/ink302.xml"/><Relationship Id="rId143" Type="http://schemas.openxmlformats.org/officeDocument/2006/relationships/image" Target="../media/image302.png"/><Relationship Id="rId164" Type="http://schemas.openxmlformats.org/officeDocument/2006/relationships/customXml" Target="../ink/ink323.xml"/><Relationship Id="rId185" Type="http://schemas.openxmlformats.org/officeDocument/2006/relationships/image" Target="../media/image325.png"/><Relationship Id="rId350" Type="http://schemas.openxmlformats.org/officeDocument/2006/relationships/customXml" Target="../ink/ink416.xml"/><Relationship Id="rId9" Type="http://schemas.openxmlformats.org/officeDocument/2006/relationships/image" Target="../media/image227.png"/><Relationship Id="rId210" Type="http://schemas.openxmlformats.org/officeDocument/2006/relationships/customXml" Target="../ink/ink346.xml"/><Relationship Id="rId26" Type="http://schemas.openxmlformats.org/officeDocument/2006/relationships/customXml" Target="../ink/ink254.xml"/><Relationship Id="rId231" Type="http://schemas.openxmlformats.org/officeDocument/2006/relationships/image" Target="../media/image351.png"/><Relationship Id="rId252" Type="http://schemas.openxmlformats.org/officeDocument/2006/relationships/customXml" Target="../ink/ink367.xml"/><Relationship Id="rId273" Type="http://schemas.openxmlformats.org/officeDocument/2006/relationships/image" Target="../media/image374.png"/><Relationship Id="rId294" Type="http://schemas.openxmlformats.org/officeDocument/2006/relationships/customXml" Target="../ink/ink388.xml"/><Relationship Id="rId308" Type="http://schemas.openxmlformats.org/officeDocument/2006/relationships/customXml" Target="../ink/ink395.xml"/><Relationship Id="rId329" Type="http://schemas.openxmlformats.org/officeDocument/2006/relationships/image" Target="../media/image404.png"/><Relationship Id="rId47" Type="http://schemas.openxmlformats.org/officeDocument/2006/relationships/image" Target="../media/image248.png"/><Relationship Id="rId68" Type="http://schemas.openxmlformats.org/officeDocument/2006/relationships/customXml" Target="../ink/ink275.xml"/><Relationship Id="rId89" Type="http://schemas.openxmlformats.org/officeDocument/2006/relationships/image" Target="../media/image272.png"/><Relationship Id="rId112" Type="http://schemas.openxmlformats.org/officeDocument/2006/relationships/customXml" Target="../ink/ink297.xml"/><Relationship Id="rId133" Type="http://schemas.openxmlformats.org/officeDocument/2006/relationships/image" Target="../media/image296.png"/><Relationship Id="rId154" Type="http://schemas.openxmlformats.org/officeDocument/2006/relationships/customXml" Target="../ink/ink318.xml"/><Relationship Id="rId175" Type="http://schemas.openxmlformats.org/officeDocument/2006/relationships/image" Target="../media/image319.png"/><Relationship Id="rId340" Type="http://schemas.openxmlformats.org/officeDocument/2006/relationships/customXml" Target="../ink/ink411.xml"/><Relationship Id="rId361" Type="http://schemas.openxmlformats.org/officeDocument/2006/relationships/image" Target="../media/image420.png"/><Relationship Id="rId196" Type="http://schemas.openxmlformats.org/officeDocument/2006/relationships/customXml" Target="../ink/ink339.xml"/><Relationship Id="rId200" Type="http://schemas.openxmlformats.org/officeDocument/2006/relationships/customXml" Target="../ink/ink341.xml"/><Relationship Id="rId16" Type="http://schemas.openxmlformats.org/officeDocument/2006/relationships/customXml" Target="../ink/ink249.xml"/><Relationship Id="rId221" Type="http://schemas.openxmlformats.org/officeDocument/2006/relationships/image" Target="../media/image345.png"/><Relationship Id="rId242" Type="http://schemas.openxmlformats.org/officeDocument/2006/relationships/customXml" Target="../ink/ink362.xml"/><Relationship Id="rId263" Type="http://schemas.openxmlformats.org/officeDocument/2006/relationships/image" Target="../media/image368.png"/><Relationship Id="rId284" Type="http://schemas.openxmlformats.org/officeDocument/2006/relationships/customXml" Target="../ink/ink383.xml"/><Relationship Id="rId319" Type="http://schemas.openxmlformats.org/officeDocument/2006/relationships/image" Target="../media/image399.png"/><Relationship Id="rId37" Type="http://schemas.openxmlformats.org/officeDocument/2006/relationships/image" Target="../media/image243.png"/><Relationship Id="rId58" Type="http://schemas.openxmlformats.org/officeDocument/2006/relationships/customXml" Target="../ink/ink270.xml"/><Relationship Id="rId79" Type="http://schemas.openxmlformats.org/officeDocument/2006/relationships/image" Target="../media/image266.png"/><Relationship Id="rId102" Type="http://schemas.openxmlformats.org/officeDocument/2006/relationships/customXml" Target="../ink/ink292.xml"/><Relationship Id="rId123" Type="http://schemas.openxmlformats.org/officeDocument/2006/relationships/image" Target="../media/image291.png"/><Relationship Id="rId144" Type="http://schemas.openxmlformats.org/officeDocument/2006/relationships/customXml" Target="../ink/ink313.xml"/><Relationship Id="rId330" Type="http://schemas.openxmlformats.org/officeDocument/2006/relationships/customXml" Target="../ink/ink406.xml"/><Relationship Id="rId90" Type="http://schemas.openxmlformats.org/officeDocument/2006/relationships/customXml" Target="../ink/ink286.xml"/><Relationship Id="rId165" Type="http://schemas.openxmlformats.org/officeDocument/2006/relationships/image" Target="../media/image314.png"/><Relationship Id="rId186" Type="http://schemas.openxmlformats.org/officeDocument/2006/relationships/customXml" Target="../ink/ink334.xml"/><Relationship Id="rId351" Type="http://schemas.openxmlformats.org/officeDocument/2006/relationships/image" Target="../media/image415.png"/><Relationship Id="rId211" Type="http://schemas.openxmlformats.org/officeDocument/2006/relationships/image" Target="../media/image339.png"/><Relationship Id="rId232" Type="http://schemas.openxmlformats.org/officeDocument/2006/relationships/customXml" Target="../ink/ink357.xml"/><Relationship Id="rId253" Type="http://schemas.openxmlformats.org/officeDocument/2006/relationships/image" Target="../media/image363.png"/><Relationship Id="rId274" Type="http://schemas.openxmlformats.org/officeDocument/2006/relationships/customXml" Target="../ink/ink378.xml"/><Relationship Id="rId295" Type="http://schemas.openxmlformats.org/officeDocument/2006/relationships/image" Target="../media/image386.png"/><Relationship Id="rId309" Type="http://schemas.openxmlformats.org/officeDocument/2006/relationships/image" Target="../media/image394.png"/><Relationship Id="rId27" Type="http://schemas.openxmlformats.org/officeDocument/2006/relationships/image" Target="../media/image237.png"/><Relationship Id="rId48" Type="http://schemas.openxmlformats.org/officeDocument/2006/relationships/customXml" Target="../ink/ink265.xml"/><Relationship Id="rId69" Type="http://schemas.openxmlformats.org/officeDocument/2006/relationships/image" Target="../media/image261.png"/><Relationship Id="rId113" Type="http://schemas.openxmlformats.org/officeDocument/2006/relationships/image" Target="../media/image285.png"/><Relationship Id="rId134" Type="http://schemas.openxmlformats.org/officeDocument/2006/relationships/customXml" Target="../ink/ink308.xml"/><Relationship Id="rId320" Type="http://schemas.openxmlformats.org/officeDocument/2006/relationships/customXml" Target="../ink/ink401.xml"/><Relationship Id="rId80" Type="http://schemas.openxmlformats.org/officeDocument/2006/relationships/customXml" Target="../ink/ink281.xml"/><Relationship Id="rId155" Type="http://schemas.openxmlformats.org/officeDocument/2006/relationships/image" Target="../media/image308.png"/><Relationship Id="rId176" Type="http://schemas.openxmlformats.org/officeDocument/2006/relationships/customXml" Target="../ink/ink329.xml"/><Relationship Id="rId197" Type="http://schemas.openxmlformats.org/officeDocument/2006/relationships/image" Target="../media/image332.png"/><Relationship Id="rId341" Type="http://schemas.openxmlformats.org/officeDocument/2006/relationships/image" Target="../media/image410.png"/><Relationship Id="rId362" Type="http://schemas.openxmlformats.org/officeDocument/2006/relationships/customXml" Target="../ink/ink422.xml"/><Relationship Id="rId201" Type="http://schemas.openxmlformats.org/officeDocument/2006/relationships/image" Target="../media/image334.png"/><Relationship Id="rId222" Type="http://schemas.openxmlformats.org/officeDocument/2006/relationships/customXml" Target="../ink/ink352.xml"/><Relationship Id="rId243" Type="http://schemas.openxmlformats.org/officeDocument/2006/relationships/image" Target="../media/image357.png"/><Relationship Id="rId264" Type="http://schemas.openxmlformats.org/officeDocument/2006/relationships/customXml" Target="../ink/ink373.xml"/><Relationship Id="rId285" Type="http://schemas.openxmlformats.org/officeDocument/2006/relationships/image" Target="../media/image381.png"/><Relationship Id="rId17" Type="http://schemas.openxmlformats.org/officeDocument/2006/relationships/image" Target="../media/image232.png"/><Relationship Id="rId38" Type="http://schemas.openxmlformats.org/officeDocument/2006/relationships/customXml" Target="../ink/ink260.xml"/><Relationship Id="rId59" Type="http://schemas.openxmlformats.org/officeDocument/2006/relationships/image" Target="../media/image255.png"/><Relationship Id="rId103" Type="http://schemas.openxmlformats.org/officeDocument/2006/relationships/image" Target="../media/image279.png"/><Relationship Id="rId124" Type="http://schemas.openxmlformats.org/officeDocument/2006/relationships/customXml" Target="../ink/ink303.xml"/><Relationship Id="rId310" Type="http://schemas.openxmlformats.org/officeDocument/2006/relationships/customXml" Target="../ink/ink396.xml"/><Relationship Id="rId70" Type="http://schemas.openxmlformats.org/officeDocument/2006/relationships/customXml" Target="../ink/ink276.xml"/><Relationship Id="rId91" Type="http://schemas.openxmlformats.org/officeDocument/2006/relationships/image" Target="../media/image273.png"/><Relationship Id="rId145" Type="http://schemas.openxmlformats.org/officeDocument/2006/relationships/image" Target="../media/image303.png"/><Relationship Id="rId166" Type="http://schemas.openxmlformats.org/officeDocument/2006/relationships/customXml" Target="../ink/ink324.xml"/><Relationship Id="rId187" Type="http://schemas.openxmlformats.org/officeDocument/2006/relationships/image" Target="../media/image326.png"/><Relationship Id="rId331" Type="http://schemas.openxmlformats.org/officeDocument/2006/relationships/image" Target="../media/image405.png"/><Relationship Id="rId352" Type="http://schemas.openxmlformats.org/officeDocument/2006/relationships/customXml" Target="../ink/ink417.xml"/><Relationship Id="rId1" Type="http://schemas.openxmlformats.org/officeDocument/2006/relationships/slideLayout" Target="../slideLayouts/slideLayout2.xml"/><Relationship Id="rId212" Type="http://schemas.openxmlformats.org/officeDocument/2006/relationships/customXml" Target="../ink/ink347.xml"/><Relationship Id="rId233" Type="http://schemas.openxmlformats.org/officeDocument/2006/relationships/image" Target="../media/image352.png"/><Relationship Id="rId254" Type="http://schemas.openxmlformats.org/officeDocument/2006/relationships/customXml" Target="../ink/ink368.xml"/><Relationship Id="rId28" Type="http://schemas.openxmlformats.org/officeDocument/2006/relationships/customXml" Target="../ink/ink255.xml"/><Relationship Id="rId49" Type="http://schemas.openxmlformats.org/officeDocument/2006/relationships/image" Target="../media/image249.png"/><Relationship Id="rId114" Type="http://schemas.openxmlformats.org/officeDocument/2006/relationships/customXml" Target="../ink/ink298.xml"/><Relationship Id="rId275" Type="http://schemas.openxmlformats.org/officeDocument/2006/relationships/image" Target="../media/image375.png"/><Relationship Id="rId296" Type="http://schemas.openxmlformats.org/officeDocument/2006/relationships/customXml" Target="../ink/ink389.xml"/><Relationship Id="rId300" Type="http://schemas.openxmlformats.org/officeDocument/2006/relationships/customXml" Target="../ink/ink391.xml"/><Relationship Id="rId60" Type="http://schemas.openxmlformats.org/officeDocument/2006/relationships/customXml" Target="../ink/ink271.xml"/><Relationship Id="rId81" Type="http://schemas.openxmlformats.org/officeDocument/2006/relationships/image" Target="../media/image267.png"/><Relationship Id="rId135" Type="http://schemas.openxmlformats.org/officeDocument/2006/relationships/image" Target="../media/image297.png"/><Relationship Id="rId156" Type="http://schemas.openxmlformats.org/officeDocument/2006/relationships/customXml" Target="../ink/ink319.xml"/><Relationship Id="rId177" Type="http://schemas.openxmlformats.org/officeDocument/2006/relationships/image" Target="../media/image321.png"/><Relationship Id="rId198" Type="http://schemas.openxmlformats.org/officeDocument/2006/relationships/customXml" Target="../ink/ink340.xml"/><Relationship Id="rId321" Type="http://schemas.openxmlformats.org/officeDocument/2006/relationships/image" Target="../media/image400.png"/><Relationship Id="rId342" Type="http://schemas.openxmlformats.org/officeDocument/2006/relationships/customXml" Target="../ink/ink412.xml"/><Relationship Id="rId363" Type="http://schemas.openxmlformats.org/officeDocument/2006/relationships/image" Target="../media/image421.png"/><Relationship Id="rId202" Type="http://schemas.openxmlformats.org/officeDocument/2006/relationships/customXml" Target="../ink/ink342.xml"/><Relationship Id="rId223" Type="http://schemas.openxmlformats.org/officeDocument/2006/relationships/image" Target="../media/image346.png"/><Relationship Id="rId244" Type="http://schemas.openxmlformats.org/officeDocument/2006/relationships/customXml" Target="../ink/ink363.xml"/><Relationship Id="rId18" Type="http://schemas.openxmlformats.org/officeDocument/2006/relationships/customXml" Target="../ink/ink250.xml"/><Relationship Id="rId39" Type="http://schemas.openxmlformats.org/officeDocument/2006/relationships/image" Target="../media/image244.png"/><Relationship Id="rId265" Type="http://schemas.openxmlformats.org/officeDocument/2006/relationships/image" Target="../media/image369.png"/><Relationship Id="rId286" Type="http://schemas.openxmlformats.org/officeDocument/2006/relationships/customXml" Target="../ink/ink384.xml"/><Relationship Id="rId50" Type="http://schemas.openxmlformats.org/officeDocument/2006/relationships/customXml" Target="../ink/ink266.xml"/><Relationship Id="rId104" Type="http://schemas.openxmlformats.org/officeDocument/2006/relationships/customXml" Target="../ink/ink293.xml"/><Relationship Id="rId125" Type="http://schemas.openxmlformats.org/officeDocument/2006/relationships/image" Target="../media/image292.png"/><Relationship Id="rId146" Type="http://schemas.openxmlformats.org/officeDocument/2006/relationships/customXml" Target="../ink/ink314.xml"/><Relationship Id="rId167" Type="http://schemas.openxmlformats.org/officeDocument/2006/relationships/image" Target="../media/image315.png"/><Relationship Id="rId188" Type="http://schemas.openxmlformats.org/officeDocument/2006/relationships/customXml" Target="../ink/ink335.xml"/><Relationship Id="rId311" Type="http://schemas.openxmlformats.org/officeDocument/2006/relationships/image" Target="../media/image395.png"/><Relationship Id="rId332" Type="http://schemas.openxmlformats.org/officeDocument/2006/relationships/customXml" Target="../ink/ink407.xml"/><Relationship Id="rId353" Type="http://schemas.openxmlformats.org/officeDocument/2006/relationships/image" Target="../media/image416.png"/><Relationship Id="rId71" Type="http://schemas.openxmlformats.org/officeDocument/2006/relationships/image" Target="../media/image262.png"/><Relationship Id="rId92" Type="http://schemas.openxmlformats.org/officeDocument/2006/relationships/customXml" Target="../ink/ink287.xml"/><Relationship Id="rId213" Type="http://schemas.openxmlformats.org/officeDocument/2006/relationships/image" Target="../media/image341.png"/><Relationship Id="rId234" Type="http://schemas.openxmlformats.org/officeDocument/2006/relationships/customXml" Target="../ink/ink358.xml"/><Relationship Id="rId2" Type="http://schemas.openxmlformats.org/officeDocument/2006/relationships/notesSlide" Target="../notesSlides/notesSlide14.xml"/><Relationship Id="rId29" Type="http://schemas.openxmlformats.org/officeDocument/2006/relationships/image" Target="../media/image238.png"/><Relationship Id="rId255" Type="http://schemas.openxmlformats.org/officeDocument/2006/relationships/image" Target="../media/image364.png"/><Relationship Id="rId276" Type="http://schemas.openxmlformats.org/officeDocument/2006/relationships/customXml" Target="../ink/ink379.xml"/><Relationship Id="rId297" Type="http://schemas.openxmlformats.org/officeDocument/2006/relationships/image" Target="../media/image387.png"/><Relationship Id="rId40" Type="http://schemas.openxmlformats.org/officeDocument/2006/relationships/customXml" Target="../ink/ink261.xml"/><Relationship Id="rId115" Type="http://schemas.openxmlformats.org/officeDocument/2006/relationships/image" Target="../media/image286.png"/><Relationship Id="rId136" Type="http://schemas.openxmlformats.org/officeDocument/2006/relationships/customXml" Target="../ink/ink309.xml"/><Relationship Id="rId157" Type="http://schemas.openxmlformats.org/officeDocument/2006/relationships/image" Target="../media/image309.png"/><Relationship Id="rId178" Type="http://schemas.openxmlformats.org/officeDocument/2006/relationships/customXml" Target="../ink/ink330.xml"/><Relationship Id="rId301" Type="http://schemas.openxmlformats.org/officeDocument/2006/relationships/image" Target="../media/image389.png"/><Relationship Id="rId322" Type="http://schemas.openxmlformats.org/officeDocument/2006/relationships/customXml" Target="../ink/ink402.xml"/><Relationship Id="rId343" Type="http://schemas.openxmlformats.org/officeDocument/2006/relationships/image" Target="../media/image411.png"/><Relationship Id="rId364" Type="http://schemas.openxmlformats.org/officeDocument/2006/relationships/customXml" Target="../ink/ink423.xml"/><Relationship Id="rId61" Type="http://schemas.openxmlformats.org/officeDocument/2006/relationships/image" Target="../media/image256.png"/><Relationship Id="rId82" Type="http://schemas.openxmlformats.org/officeDocument/2006/relationships/customXml" Target="../ink/ink282.xml"/><Relationship Id="rId199" Type="http://schemas.openxmlformats.org/officeDocument/2006/relationships/image" Target="../media/image333.png"/><Relationship Id="rId203" Type="http://schemas.openxmlformats.org/officeDocument/2006/relationships/image" Target="../media/image335.png"/><Relationship Id="rId19" Type="http://schemas.openxmlformats.org/officeDocument/2006/relationships/image" Target="../media/image233.png"/><Relationship Id="rId224" Type="http://schemas.openxmlformats.org/officeDocument/2006/relationships/customXml" Target="../ink/ink353.xml"/><Relationship Id="rId245" Type="http://schemas.openxmlformats.org/officeDocument/2006/relationships/image" Target="../media/image358.png"/><Relationship Id="rId266" Type="http://schemas.openxmlformats.org/officeDocument/2006/relationships/customXml" Target="../ink/ink374.xml"/><Relationship Id="rId287" Type="http://schemas.openxmlformats.org/officeDocument/2006/relationships/image" Target="../media/image382.png"/><Relationship Id="rId30" Type="http://schemas.openxmlformats.org/officeDocument/2006/relationships/customXml" Target="../ink/ink256.xml"/><Relationship Id="rId105" Type="http://schemas.openxmlformats.org/officeDocument/2006/relationships/image" Target="../media/image281.png"/><Relationship Id="rId126" Type="http://schemas.openxmlformats.org/officeDocument/2006/relationships/customXml" Target="../ink/ink304.xml"/><Relationship Id="rId147" Type="http://schemas.openxmlformats.org/officeDocument/2006/relationships/image" Target="../media/image304.png"/><Relationship Id="rId168" Type="http://schemas.openxmlformats.org/officeDocument/2006/relationships/customXml" Target="../ink/ink325.xml"/><Relationship Id="rId312" Type="http://schemas.openxmlformats.org/officeDocument/2006/relationships/customXml" Target="../ink/ink397.xml"/><Relationship Id="rId333" Type="http://schemas.openxmlformats.org/officeDocument/2006/relationships/image" Target="../media/image406.png"/><Relationship Id="rId354" Type="http://schemas.openxmlformats.org/officeDocument/2006/relationships/customXml" Target="../ink/ink418.xml"/><Relationship Id="rId51" Type="http://schemas.openxmlformats.org/officeDocument/2006/relationships/image" Target="../media/image251.png"/><Relationship Id="rId72" Type="http://schemas.openxmlformats.org/officeDocument/2006/relationships/customXml" Target="../ink/ink277.xml"/><Relationship Id="rId93" Type="http://schemas.openxmlformats.org/officeDocument/2006/relationships/image" Target="../media/image274.png"/><Relationship Id="rId189" Type="http://schemas.openxmlformats.org/officeDocument/2006/relationships/image" Target="../media/image327.png"/><Relationship Id="rId3" Type="http://schemas.openxmlformats.org/officeDocument/2006/relationships/image" Target="../media/image224.png"/><Relationship Id="rId214" Type="http://schemas.openxmlformats.org/officeDocument/2006/relationships/customXml" Target="../ink/ink348.xml"/><Relationship Id="rId235" Type="http://schemas.openxmlformats.org/officeDocument/2006/relationships/image" Target="../media/image353.png"/><Relationship Id="rId256" Type="http://schemas.openxmlformats.org/officeDocument/2006/relationships/customXml" Target="../ink/ink369.xml"/><Relationship Id="rId277" Type="http://schemas.openxmlformats.org/officeDocument/2006/relationships/image" Target="../media/image376.png"/><Relationship Id="rId298" Type="http://schemas.openxmlformats.org/officeDocument/2006/relationships/customXml" Target="../ink/ink390.xml"/><Relationship Id="rId116" Type="http://schemas.openxmlformats.org/officeDocument/2006/relationships/customXml" Target="../ink/ink299.xml"/><Relationship Id="rId137" Type="http://schemas.openxmlformats.org/officeDocument/2006/relationships/image" Target="../media/image298.png"/><Relationship Id="rId158" Type="http://schemas.openxmlformats.org/officeDocument/2006/relationships/customXml" Target="../ink/ink320.xml"/><Relationship Id="rId302" Type="http://schemas.openxmlformats.org/officeDocument/2006/relationships/customXml" Target="../ink/ink392.xml"/><Relationship Id="rId323" Type="http://schemas.openxmlformats.org/officeDocument/2006/relationships/image" Target="../media/image401.png"/><Relationship Id="rId344" Type="http://schemas.openxmlformats.org/officeDocument/2006/relationships/customXml" Target="../ink/ink413.xml"/><Relationship Id="rId20" Type="http://schemas.openxmlformats.org/officeDocument/2006/relationships/customXml" Target="../ink/ink251.xml"/><Relationship Id="rId41" Type="http://schemas.openxmlformats.org/officeDocument/2006/relationships/image" Target="../media/image245.png"/><Relationship Id="rId62" Type="http://schemas.openxmlformats.org/officeDocument/2006/relationships/customXml" Target="../ink/ink272.xml"/><Relationship Id="rId83" Type="http://schemas.openxmlformats.org/officeDocument/2006/relationships/image" Target="../media/image268.png"/><Relationship Id="rId179" Type="http://schemas.openxmlformats.org/officeDocument/2006/relationships/image" Target="../media/image322.png"/><Relationship Id="rId365" Type="http://schemas.openxmlformats.org/officeDocument/2006/relationships/image" Target="../media/image422.png"/><Relationship Id="rId190" Type="http://schemas.openxmlformats.org/officeDocument/2006/relationships/customXml" Target="../ink/ink336.xml"/><Relationship Id="rId204" Type="http://schemas.openxmlformats.org/officeDocument/2006/relationships/customXml" Target="../ink/ink343.xml"/><Relationship Id="rId225" Type="http://schemas.openxmlformats.org/officeDocument/2006/relationships/image" Target="../media/image347.png"/><Relationship Id="rId246" Type="http://schemas.openxmlformats.org/officeDocument/2006/relationships/customXml" Target="../ink/ink364.xml"/><Relationship Id="rId267" Type="http://schemas.openxmlformats.org/officeDocument/2006/relationships/image" Target="../media/image371.png"/><Relationship Id="rId288" Type="http://schemas.openxmlformats.org/officeDocument/2006/relationships/customXml" Target="../ink/ink385.xml"/><Relationship Id="rId106" Type="http://schemas.openxmlformats.org/officeDocument/2006/relationships/customXml" Target="../ink/ink294.xml"/><Relationship Id="rId127" Type="http://schemas.openxmlformats.org/officeDocument/2006/relationships/image" Target="../media/image293.png"/><Relationship Id="rId313" Type="http://schemas.openxmlformats.org/officeDocument/2006/relationships/image" Target="../media/image396.png"/><Relationship Id="rId10" Type="http://schemas.openxmlformats.org/officeDocument/2006/relationships/customXml" Target="../ink/ink246.xml"/><Relationship Id="rId31" Type="http://schemas.openxmlformats.org/officeDocument/2006/relationships/image" Target="../media/image239.png"/><Relationship Id="rId52" Type="http://schemas.openxmlformats.org/officeDocument/2006/relationships/customXml" Target="../ink/ink267.xml"/><Relationship Id="rId73" Type="http://schemas.openxmlformats.org/officeDocument/2006/relationships/image" Target="../media/image263.png"/><Relationship Id="rId94" Type="http://schemas.openxmlformats.org/officeDocument/2006/relationships/customXml" Target="../ink/ink288.xml"/><Relationship Id="rId148" Type="http://schemas.openxmlformats.org/officeDocument/2006/relationships/customXml" Target="../ink/ink315.xml"/><Relationship Id="rId169" Type="http://schemas.openxmlformats.org/officeDocument/2006/relationships/image" Target="../media/image316.png"/><Relationship Id="rId334" Type="http://schemas.openxmlformats.org/officeDocument/2006/relationships/customXml" Target="../ink/ink408.xml"/><Relationship Id="rId355" Type="http://schemas.openxmlformats.org/officeDocument/2006/relationships/image" Target="../media/image417.png"/><Relationship Id="rId4" Type="http://schemas.openxmlformats.org/officeDocument/2006/relationships/customXml" Target="../ink/ink243.xml"/><Relationship Id="rId180" Type="http://schemas.openxmlformats.org/officeDocument/2006/relationships/customXml" Target="../ink/ink331.xml"/><Relationship Id="rId215" Type="http://schemas.openxmlformats.org/officeDocument/2006/relationships/image" Target="../media/image342.png"/><Relationship Id="rId236" Type="http://schemas.openxmlformats.org/officeDocument/2006/relationships/customXml" Target="../ink/ink359.xml"/><Relationship Id="rId257" Type="http://schemas.openxmlformats.org/officeDocument/2006/relationships/image" Target="../media/image365.png"/><Relationship Id="rId278" Type="http://schemas.openxmlformats.org/officeDocument/2006/relationships/customXml" Target="../ink/ink380.xml"/><Relationship Id="rId303" Type="http://schemas.openxmlformats.org/officeDocument/2006/relationships/image" Target="../media/image391.png"/><Relationship Id="rId42" Type="http://schemas.openxmlformats.org/officeDocument/2006/relationships/customXml" Target="../ink/ink262.xml"/><Relationship Id="rId84" Type="http://schemas.openxmlformats.org/officeDocument/2006/relationships/customXml" Target="../ink/ink283.xml"/><Relationship Id="rId138" Type="http://schemas.openxmlformats.org/officeDocument/2006/relationships/customXml" Target="../ink/ink310.xml"/><Relationship Id="rId345" Type="http://schemas.openxmlformats.org/officeDocument/2006/relationships/image" Target="../media/image412.png"/><Relationship Id="rId191" Type="http://schemas.openxmlformats.org/officeDocument/2006/relationships/image" Target="../media/image328.png"/><Relationship Id="rId205" Type="http://schemas.openxmlformats.org/officeDocument/2006/relationships/image" Target="../media/image336.png"/><Relationship Id="rId247" Type="http://schemas.openxmlformats.org/officeDocument/2006/relationships/image" Target="../media/image359.png"/><Relationship Id="rId107" Type="http://schemas.openxmlformats.org/officeDocument/2006/relationships/image" Target="../media/image282.png"/><Relationship Id="rId289" Type="http://schemas.openxmlformats.org/officeDocument/2006/relationships/image" Target="../media/image383.png"/><Relationship Id="rId11" Type="http://schemas.openxmlformats.org/officeDocument/2006/relationships/image" Target="../media/image228.png"/><Relationship Id="rId53" Type="http://schemas.openxmlformats.org/officeDocument/2006/relationships/image" Target="../media/image252.png"/><Relationship Id="rId149" Type="http://schemas.openxmlformats.org/officeDocument/2006/relationships/image" Target="../media/image305.png"/><Relationship Id="rId314" Type="http://schemas.openxmlformats.org/officeDocument/2006/relationships/customXml" Target="../ink/ink398.xml"/><Relationship Id="rId356" Type="http://schemas.openxmlformats.org/officeDocument/2006/relationships/customXml" Target="../ink/ink419.xml"/><Relationship Id="rId95" Type="http://schemas.openxmlformats.org/officeDocument/2006/relationships/image" Target="../media/image275.png"/><Relationship Id="rId160" Type="http://schemas.openxmlformats.org/officeDocument/2006/relationships/customXml" Target="../ink/ink321.xml"/><Relationship Id="rId216" Type="http://schemas.openxmlformats.org/officeDocument/2006/relationships/customXml" Target="../ink/ink349.xml"/><Relationship Id="rId258" Type="http://schemas.openxmlformats.org/officeDocument/2006/relationships/customXml" Target="../ink/ink370.xml"/><Relationship Id="rId22" Type="http://schemas.openxmlformats.org/officeDocument/2006/relationships/customXml" Target="../ink/ink252.xml"/><Relationship Id="rId64" Type="http://schemas.openxmlformats.org/officeDocument/2006/relationships/customXml" Target="../ink/ink273.xml"/><Relationship Id="rId118" Type="http://schemas.openxmlformats.org/officeDocument/2006/relationships/customXml" Target="../ink/ink300.xml"/><Relationship Id="rId325" Type="http://schemas.openxmlformats.org/officeDocument/2006/relationships/image" Target="../media/image402.png"/><Relationship Id="rId171" Type="http://schemas.openxmlformats.org/officeDocument/2006/relationships/image" Target="../media/image317.png"/><Relationship Id="rId227" Type="http://schemas.openxmlformats.org/officeDocument/2006/relationships/image" Target="../media/image348.png"/><Relationship Id="rId269" Type="http://schemas.openxmlformats.org/officeDocument/2006/relationships/image" Target="../media/image372.png"/><Relationship Id="rId33" Type="http://schemas.openxmlformats.org/officeDocument/2006/relationships/image" Target="../media/image241.png"/><Relationship Id="rId129" Type="http://schemas.openxmlformats.org/officeDocument/2006/relationships/image" Target="../media/image294.png"/><Relationship Id="rId280" Type="http://schemas.openxmlformats.org/officeDocument/2006/relationships/customXml" Target="../ink/ink381.xml"/><Relationship Id="rId336" Type="http://schemas.openxmlformats.org/officeDocument/2006/relationships/customXml" Target="../ink/ink409.xml"/><Relationship Id="rId75" Type="http://schemas.openxmlformats.org/officeDocument/2006/relationships/image" Target="../media/image264.png"/><Relationship Id="rId140" Type="http://schemas.openxmlformats.org/officeDocument/2006/relationships/customXml" Target="../ink/ink311.xml"/><Relationship Id="rId182" Type="http://schemas.openxmlformats.org/officeDocument/2006/relationships/customXml" Target="../ink/ink332.xml"/><Relationship Id="rId6" Type="http://schemas.openxmlformats.org/officeDocument/2006/relationships/customXml" Target="../ink/ink244.xml"/><Relationship Id="rId238" Type="http://schemas.openxmlformats.org/officeDocument/2006/relationships/customXml" Target="../ink/ink360.xml"/><Relationship Id="rId291" Type="http://schemas.openxmlformats.org/officeDocument/2006/relationships/image" Target="../media/image384.png"/><Relationship Id="rId305" Type="http://schemas.openxmlformats.org/officeDocument/2006/relationships/image" Target="../media/image392.png"/><Relationship Id="rId347" Type="http://schemas.openxmlformats.org/officeDocument/2006/relationships/image" Target="../media/image413.png"/><Relationship Id="rId44" Type="http://schemas.openxmlformats.org/officeDocument/2006/relationships/customXml" Target="../ink/ink263.xml"/><Relationship Id="rId86" Type="http://schemas.openxmlformats.org/officeDocument/2006/relationships/customXml" Target="../ink/ink284.xml"/><Relationship Id="rId151" Type="http://schemas.openxmlformats.org/officeDocument/2006/relationships/image" Target="../media/image306.png"/><Relationship Id="rId193" Type="http://schemas.openxmlformats.org/officeDocument/2006/relationships/image" Target="../media/image329.png"/><Relationship Id="rId207" Type="http://schemas.openxmlformats.org/officeDocument/2006/relationships/image" Target="../media/image337.png"/><Relationship Id="rId249" Type="http://schemas.openxmlformats.org/officeDocument/2006/relationships/image" Target="../media/image361.png"/><Relationship Id="rId13" Type="http://schemas.openxmlformats.org/officeDocument/2006/relationships/image" Target="../media/image229.png"/><Relationship Id="rId109" Type="http://schemas.openxmlformats.org/officeDocument/2006/relationships/image" Target="../media/image283.png"/><Relationship Id="rId260" Type="http://schemas.openxmlformats.org/officeDocument/2006/relationships/customXml" Target="../ink/ink371.xml"/><Relationship Id="rId316" Type="http://schemas.openxmlformats.org/officeDocument/2006/relationships/customXml" Target="../ink/ink399.xml"/><Relationship Id="rId55" Type="http://schemas.openxmlformats.org/officeDocument/2006/relationships/image" Target="../media/image253.png"/><Relationship Id="rId97" Type="http://schemas.openxmlformats.org/officeDocument/2006/relationships/image" Target="../media/image276.png"/><Relationship Id="rId120" Type="http://schemas.openxmlformats.org/officeDocument/2006/relationships/customXml" Target="../ink/ink301.xml"/><Relationship Id="rId358" Type="http://schemas.openxmlformats.org/officeDocument/2006/relationships/customXml" Target="../ink/ink420.xml"/><Relationship Id="rId162" Type="http://schemas.openxmlformats.org/officeDocument/2006/relationships/customXml" Target="../ink/ink322.xml"/><Relationship Id="rId218" Type="http://schemas.openxmlformats.org/officeDocument/2006/relationships/customXml" Target="../ink/ink350.xml"/><Relationship Id="rId271" Type="http://schemas.openxmlformats.org/officeDocument/2006/relationships/image" Target="../media/image373.png"/><Relationship Id="rId24" Type="http://schemas.openxmlformats.org/officeDocument/2006/relationships/customXml" Target="../ink/ink253.xml"/><Relationship Id="rId66" Type="http://schemas.openxmlformats.org/officeDocument/2006/relationships/customXml" Target="../ink/ink274.xml"/><Relationship Id="rId131" Type="http://schemas.openxmlformats.org/officeDocument/2006/relationships/image" Target="../media/image295.png"/><Relationship Id="rId327" Type="http://schemas.openxmlformats.org/officeDocument/2006/relationships/image" Target="../media/image403.png"/><Relationship Id="rId173" Type="http://schemas.openxmlformats.org/officeDocument/2006/relationships/image" Target="../media/image318.png"/><Relationship Id="rId229" Type="http://schemas.openxmlformats.org/officeDocument/2006/relationships/image" Target="../media/image349.png"/><Relationship Id="rId240" Type="http://schemas.openxmlformats.org/officeDocument/2006/relationships/customXml" Target="../ink/ink361.xml"/><Relationship Id="rId35" Type="http://schemas.openxmlformats.org/officeDocument/2006/relationships/image" Target="../media/image242.png"/><Relationship Id="rId77" Type="http://schemas.openxmlformats.org/officeDocument/2006/relationships/image" Target="../media/image265.png"/><Relationship Id="rId100" Type="http://schemas.openxmlformats.org/officeDocument/2006/relationships/customXml" Target="../ink/ink291.xml"/><Relationship Id="rId282" Type="http://schemas.openxmlformats.org/officeDocument/2006/relationships/customXml" Target="../ink/ink382.xml"/><Relationship Id="rId338" Type="http://schemas.openxmlformats.org/officeDocument/2006/relationships/customXml" Target="../ink/ink410.xml"/><Relationship Id="rId8" Type="http://schemas.openxmlformats.org/officeDocument/2006/relationships/customXml" Target="../ink/ink245.xml"/><Relationship Id="rId142" Type="http://schemas.openxmlformats.org/officeDocument/2006/relationships/customXml" Target="../ink/ink312.xml"/><Relationship Id="rId184" Type="http://schemas.openxmlformats.org/officeDocument/2006/relationships/customXml" Target="../ink/ink333.xml"/><Relationship Id="rId251" Type="http://schemas.openxmlformats.org/officeDocument/2006/relationships/image" Target="../media/image362.png"/><Relationship Id="rId46" Type="http://schemas.openxmlformats.org/officeDocument/2006/relationships/customXml" Target="../ink/ink264.xml"/><Relationship Id="rId293" Type="http://schemas.openxmlformats.org/officeDocument/2006/relationships/image" Target="../media/image385.png"/><Relationship Id="rId307" Type="http://schemas.openxmlformats.org/officeDocument/2006/relationships/image" Target="../media/image393.png"/><Relationship Id="rId349" Type="http://schemas.openxmlformats.org/officeDocument/2006/relationships/image" Target="../media/image414.png"/><Relationship Id="rId88" Type="http://schemas.openxmlformats.org/officeDocument/2006/relationships/customXml" Target="../ink/ink285.xml"/><Relationship Id="rId111" Type="http://schemas.openxmlformats.org/officeDocument/2006/relationships/image" Target="../media/image284.png"/><Relationship Id="rId153" Type="http://schemas.openxmlformats.org/officeDocument/2006/relationships/image" Target="../media/image307.png"/><Relationship Id="rId195" Type="http://schemas.openxmlformats.org/officeDocument/2006/relationships/image" Target="../media/image331.png"/><Relationship Id="rId209" Type="http://schemas.openxmlformats.org/officeDocument/2006/relationships/image" Target="../media/image338.png"/><Relationship Id="rId360" Type="http://schemas.openxmlformats.org/officeDocument/2006/relationships/customXml" Target="../ink/ink421.xml"/></Relationships>
</file>

<file path=ppt/slides/_rels/slide15.xml.rels><?xml version="1.0" encoding="UTF-8" standalone="yes"?>
<Relationships xmlns="http://schemas.openxmlformats.org/package/2006/relationships"><Relationship Id="rId26" Type="http://schemas.openxmlformats.org/officeDocument/2006/relationships/customXml" Target="../ink/ink435.xml"/><Relationship Id="rId21" Type="http://schemas.openxmlformats.org/officeDocument/2006/relationships/image" Target="../media/image432.png"/><Relationship Id="rId42" Type="http://schemas.openxmlformats.org/officeDocument/2006/relationships/customXml" Target="../ink/ink443.xml"/><Relationship Id="rId47" Type="http://schemas.openxmlformats.org/officeDocument/2006/relationships/image" Target="../media/image445.png"/><Relationship Id="rId63" Type="http://schemas.openxmlformats.org/officeDocument/2006/relationships/image" Target="../media/image453.png"/><Relationship Id="rId68" Type="http://schemas.openxmlformats.org/officeDocument/2006/relationships/customXml" Target="../ink/ink456.xml"/><Relationship Id="rId84" Type="http://schemas.openxmlformats.org/officeDocument/2006/relationships/customXml" Target="../ink/ink464.xml"/><Relationship Id="rId89" Type="http://schemas.openxmlformats.org/officeDocument/2006/relationships/image" Target="../media/image466.png"/><Relationship Id="rId16" Type="http://schemas.openxmlformats.org/officeDocument/2006/relationships/customXml" Target="../ink/ink430.xml"/><Relationship Id="rId11" Type="http://schemas.openxmlformats.org/officeDocument/2006/relationships/image" Target="../media/image427.png"/><Relationship Id="rId32" Type="http://schemas.openxmlformats.org/officeDocument/2006/relationships/customXml" Target="../ink/ink438.xml"/><Relationship Id="rId37" Type="http://schemas.openxmlformats.org/officeDocument/2006/relationships/image" Target="../media/image440.png"/><Relationship Id="rId53" Type="http://schemas.openxmlformats.org/officeDocument/2006/relationships/image" Target="../media/image448.png"/><Relationship Id="rId58" Type="http://schemas.openxmlformats.org/officeDocument/2006/relationships/customXml" Target="../ink/ink451.xml"/><Relationship Id="rId74" Type="http://schemas.openxmlformats.org/officeDocument/2006/relationships/customXml" Target="../ink/ink459.xml"/><Relationship Id="rId79" Type="http://schemas.openxmlformats.org/officeDocument/2006/relationships/image" Target="../media/image461.png"/><Relationship Id="rId102" Type="http://schemas.openxmlformats.org/officeDocument/2006/relationships/customXml" Target="../ink/ink473.xml"/><Relationship Id="rId5" Type="http://schemas.openxmlformats.org/officeDocument/2006/relationships/image" Target="../media/image424.png"/><Relationship Id="rId90" Type="http://schemas.openxmlformats.org/officeDocument/2006/relationships/customXml" Target="../ink/ink467.xml"/><Relationship Id="rId95" Type="http://schemas.openxmlformats.org/officeDocument/2006/relationships/image" Target="../media/image469.png"/><Relationship Id="rId22" Type="http://schemas.openxmlformats.org/officeDocument/2006/relationships/customXml" Target="../ink/ink433.xml"/><Relationship Id="rId27" Type="http://schemas.openxmlformats.org/officeDocument/2006/relationships/image" Target="../media/image435.png"/><Relationship Id="rId43" Type="http://schemas.openxmlformats.org/officeDocument/2006/relationships/image" Target="../media/image443.png"/><Relationship Id="rId48" Type="http://schemas.openxmlformats.org/officeDocument/2006/relationships/customXml" Target="../ink/ink446.xml"/><Relationship Id="rId64" Type="http://schemas.openxmlformats.org/officeDocument/2006/relationships/customXml" Target="../ink/ink454.xml"/><Relationship Id="rId69" Type="http://schemas.openxmlformats.org/officeDocument/2006/relationships/image" Target="../media/image456.png"/><Relationship Id="rId80" Type="http://schemas.openxmlformats.org/officeDocument/2006/relationships/customXml" Target="../ink/ink462.xml"/><Relationship Id="rId85" Type="http://schemas.openxmlformats.org/officeDocument/2006/relationships/image" Target="../media/image464.png"/><Relationship Id="rId12" Type="http://schemas.openxmlformats.org/officeDocument/2006/relationships/customXml" Target="../ink/ink428.xml"/><Relationship Id="rId17" Type="http://schemas.openxmlformats.org/officeDocument/2006/relationships/image" Target="../media/image430.png"/><Relationship Id="rId33" Type="http://schemas.openxmlformats.org/officeDocument/2006/relationships/image" Target="../media/image438.png"/><Relationship Id="rId38" Type="http://schemas.openxmlformats.org/officeDocument/2006/relationships/customXml" Target="../ink/ink441.xml"/><Relationship Id="rId59" Type="http://schemas.openxmlformats.org/officeDocument/2006/relationships/image" Target="../media/image451.png"/><Relationship Id="rId103" Type="http://schemas.openxmlformats.org/officeDocument/2006/relationships/image" Target="../media/image473.png"/><Relationship Id="rId20" Type="http://schemas.openxmlformats.org/officeDocument/2006/relationships/customXml" Target="../ink/ink432.xml"/><Relationship Id="rId41" Type="http://schemas.openxmlformats.org/officeDocument/2006/relationships/image" Target="../media/image442.png"/><Relationship Id="rId54" Type="http://schemas.openxmlformats.org/officeDocument/2006/relationships/customXml" Target="../ink/ink449.xml"/><Relationship Id="rId62" Type="http://schemas.openxmlformats.org/officeDocument/2006/relationships/customXml" Target="../ink/ink453.xml"/><Relationship Id="rId70" Type="http://schemas.openxmlformats.org/officeDocument/2006/relationships/customXml" Target="../ink/ink457.xml"/><Relationship Id="rId75" Type="http://schemas.openxmlformats.org/officeDocument/2006/relationships/image" Target="../media/image459.png"/><Relationship Id="rId83" Type="http://schemas.openxmlformats.org/officeDocument/2006/relationships/image" Target="../media/image463.png"/><Relationship Id="rId88" Type="http://schemas.openxmlformats.org/officeDocument/2006/relationships/customXml" Target="../ink/ink466.xml"/><Relationship Id="rId91" Type="http://schemas.openxmlformats.org/officeDocument/2006/relationships/image" Target="../media/image467.png"/><Relationship Id="rId96" Type="http://schemas.openxmlformats.org/officeDocument/2006/relationships/customXml" Target="../ink/ink470.xml"/><Relationship Id="rId1" Type="http://schemas.openxmlformats.org/officeDocument/2006/relationships/slideLayout" Target="../slideLayouts/slideLayout2.xml"/><Relationship Id="rId6" Type="http://schemas.openxmlformats.org/officeDocument/2006/relationships/customXml" Target="../ink/ink425.xml"/><Relationship Id="rId15" Type="http://schemas.openxmlformats.org/officeDocument/2006/relationships/image" Target="../media/image429.png"/><Relationship Id="rId23" Type="http://schemas.openxmlformats.org/officeDocument/2006/relationships/image" Target="../media/image433.png"/><Relationship Id="rId28" Type="http://schemas.openxmlformats.org/officeDocument/2006/relationships/customXml" Target="../ink/ink436.xml"/><Relationship Id="rId36" Type="http://schemas.openxmlformats.org/officeDocument/2006/relationships/customXml" Target="../ink/ink440.xml"/><Relationship Id="rId49" Type="http://schemas.openxmlformats.org/officeDocument/2006/relationships/image" Target="../media/image446.png"/><Relationship Id="rId57" Type="http://schemas.openxmlformats.org/officeDocument/2006/relationships/image" Target="../media/image450.png"/><Relationship Id="rId10" Type="http://schemas.openxmlformats.org/officeDocument/2006/relationships/customXml" Target="../ink/ink427.xml"/><Relationship Id="rId31" Type="http://schemas.openxmlformats.org/officeDocument/2006/relationships/image" Target="../media/image437.png"/><Relationship Id="rId44" Type="http://schemas.openxmlformats.org/officeDocument/2006/relationships/customXml" Target="../ink/ink444.xml"/><Relationship Id="rId52" Type="http://schemas.openxmlformats.org/officeDocument/2006/relationships/customXml" Target="../ink/ink448.xml"/><Relationship Id="rId60" Type="http://schemas.openxmlformats.org/officeDocument/2006/relationships/customXml" Target="../ink/ink452.xml"/><Relationship Id="rId65" Type="http://schemas.openxmlformats.org/officeDocument/2006/relationships/image" Target="../media/image454.png"/><Relationship Id="rId73" Type="http://schemas.openxmlformats.org/officeDocument/2006/relationships/image" Target="../media/image458.png"/><Relationship Id="rId78" Type="http://schemas.openxmlformats.org/officeDocument/2006/relationships/customXml" Target="../ink/ink461.xml"/><Relationship Id="rId81" Type="http://schemas.openxmlformats.org/officeDocument/2006/relationships/image" Target="../media/image462.png"/><Relationship Id="rId86" Type="http://schemas.openxmlformats.org/officeDocument/2006/relationships/customXml" Target="../ink/ink465.xml"/><Relationship Id="rId94" Type="http://schemas.openxmlformats.org/officeDocument/2006/relationships/customXml" Target="../ink/ink469.xml"/><Relationship Id="rId99" Type="http://schemas.openxmlformats.org/officeDocument/2006/relationships/image" Target="../media/image471.png"/><Relationship Id="rId101" Type="http://schemas.openxmlformats.org/officeDocument/2006/relationships/image" Target="../media/image472.png"/><Relationship Id="rId4" Type="http://schemas.openxmlformats.org/officeDocument/2006/relationships/customXml" Target="../ink/ink424.xml"/><Relationship Id="rId9" Type="http://schemas.openxmlformats.org/officeDocument/2006/relationships/image" Target="../media/image426.png"/><Relationship Id="rId13" Type="http://schemas.openxmlformats.org/officeDocument/2006/relationships/image" Target="../media/image428.png"/><Relationship Id="rId18" Type="http://schemas.openxmlformats.org/officeDocument/2006/relationships/customXml" Target="../ink/ink431.xml"/><Relationship Id="rId39" Type="http://schemas.openxmlformats.org/officeDocument/2006/relationships/image" Target="../media/image441.png"/><Relationship Id="rId34" Type="http://schemas.openxmlformats.org/officeDocument/2006/relationships/customXml" Target="../ink/ink439.xml"/><Relationship Id="rId50" Type="http://schemas.openxmlformats.org/officeDocument/2006/relationships/customXml" Target="../ink/ink447.xml"/><Relationship Id="rId55" Type="http://schemas.openxmlformats.org/officeDocument/2006/relationships/image" Target="../media/image449.png"/><Relationship Id="rId76" Type="http://schemas.openxmlformats.org/officeDocument/2006/relationships/customXml" Target="../ink/ink460.xml"/><Relationship Id="rId97" Type="http://schemas.openxmlformats.org/officeDocument/2006/relationships/image" Target="../media/image470.png"/><Relationship Id="rId104" Type="http://schemas.openxmlformats.org/officeDocument/2006/relationships/customXml" Target="../ink/ink474.xml"/><Relationship Id="rId7" Type="http://schemas.openxmlformats.org/officeDocument/2006/relationships/image" Target="../media/image425.png"/><Relationship Id="rId71" Type="http://schemas.openxmlformats.org/officeDocument/2006/relationships/image" Target="../media/image457.png"/><Relationship Id="rId92" Type="http://schemas.openxmlformats.org/officeDocument/2006/relationships/customXml" Target="../ink/ink468.xml"/><Relationship Id="rId2" Type="http://schemas.openxmlformats.org/officeDocument/2006/relationships/notesSlide" Target="../notesSlides/notesSlide15.xml"/><Relationship Id="rId29" Type="http://schemas.openxmlformats.org/officeDocument/2006/relationships/image" Target="../media/image436.png"/><Relationship Id="rId24" Type="http://schemas.openxmlformats.org/officeDocument/2006/relationships/customXml" Target="../ink/ink434.xml"/><Relationship Id="rId40" Type="http://schemas.openxmlformats.org/officeDocument/2006/relationships/customXml" Target="../ink/ink442.xml"/><Relationship Id="rId45" Type="http://schemas.openxmlformats.org/officeDocument/2006/relationships/image" Target="../media/image444.png"/><Relationship Id="rId66" Type="http://schemas.openxmlformats.org/officeDocument/2006/relationships/customXml" Target="../ink/ink455.xml"/><Relationship Id="rId87" Type="http://schemas.openxmlformats.org/officeDocument/2006/relationships/image" Target="../media/image465.png"/><Relationship Id="rId61" Type="http://schemas.openxmlformats.org/officeDocument/2006/relationships/image" Target="../media/image452.png"/><Relationship Id="rId82" Type="http://schemas.openxmlformats.org/officeDocument/2006/relationships/customXml" Target="../ink/ink463.xml"/><Relationship Id="rId19" Type="http://schemas.openxmlformats.org/officeDocument/2006/relationships/image" Target="../media/image431.png"/><Relationship Id="rId14" Type="http://schemas.openxmlformats.org/officeDocument/2006/relationships/customXml" Target="../ink/ink429.xml"/><Relationship Id="rId30" Type="http://schemas.openxmlformats.org/officeDocument/2006/relationships/customXml" Target="../ink/ink437.xml"/><Relationship Id="rId35" Type="http://schemas.openxmlformats.org/officeDocument/2006/relationships/image" Target="../media/image439.png"/><Relationship Id="rId56" Type="http://schemas.openxmlformats.org/officeDocument/2006/relationships/customXml" Target="../ink/ink450.xml"/><Relationship Id="rId77" Type="http://schemas.openxmlformats.org/officeDocument/2006/relationships/image" Target="../media/image460.png"/><Relationship Id="rId100" Type="http://schemas.openxmlformats.org/officeDocument/2006/relationships/customXml" Target="../ink/ink472.xml"/><Relationship Id="rId105" Type="http://schemas.openxmlformats.org/officeDocument/2006/relationships/image" Target="../media/image474.png"/><Relationship Id="rId8" Type="http://schemas.openxmlformats.org/officeDocument/2006/relationships/customXml" Target="../ink/ink426.xml"/><Relationship Id="rId51" Type="http://schemas.openxmlformats.org/officeDocument/2006/relationships/image" Target="../media/image447.png"/><Relationship Id="rId72" Type="http://schemas.openxmlformats.org/officeDocument/2006/relationships/customXml" Target="../ink/ink458.xml"/><Relationship Id="rId93" Type="http://schemas.openxmlformats.org/officeDocument/2006/relationships/image" Target="../media/image468.png"/><Relationship Id="rId98" Type="http://schemas.openxmlformats.org/officeDocument/2006/relationships/customXml" Target="../ink/ink471.xml"/><Relationship Id="rId3" Type="http://schemas.openxmlformats.org/officeDocument/2006/relationships/image" Target="../media/image423.png"/><Relationship Id="rId25" Type="http://schemas.openxmlformats.org/officeDocument/2006/relationships/image" Target="../media/image434.png"/><Relationship Id="rId46" Type="http://schemas.openxmlformats.org/officeDocument/2006/relationships/customXml" Target="../ink/ink445.xml"/><Relationship Id="rId67" Type="http://schemas.openxmlformats.org/officeDocument/2006/relationships/image" Target="../media/image455.png"/></Relationships>
</file>

<file path=ppt/slides/_rels/slide16.xml.rels><?xml version="1.0" encoding="UTF-8" standalone="yes"?>
<Relationships xmlns="http://schemas.openxmlformats.org/package/2006/relationships"><Relationship Id="rId117" Type="http://schemas.openxmlformats.org/officeDocument/2006/relationships/image" Target="../media/image532.png"/><Relationship Id="rId21" Type="http://schemas.openxmlformats.org/officeDocument/2006/relationships/image" Target="../media/image484.png"/><Relationship Id="rId42" Type="http://schemas.openxmlformats.org/officeDocument/2006/relationships/customXml" Target="../ink/ink494.xml"/><Relationship Id="rId63" Type="http://schemas.openxmlformats.org/officeDocument/2006/relationships/image" Target="../media/image505.png"/><Relationship Id="rId84" Type="http://schemas.openxmlformats.org/officeDocument/2006/relationships/customXml" Target="../ink/ink515.xml"/><Relationship Id="rId138" Type="http://schemas.openxmlformats.org/officeDocument/2006/relationships/customXml" Target="../ink/ink542.xml"/><Relationship Id="rId159" Type="http://schemas.openxmlformats.org/officeDocument/2006/relationships/image" Target="../media/image553.png"/><Relationship Id="rId170" Type="http://schemas.openxmlformats.org/officeDocument/2006/relationships/customXml" Target="../ink/ink558.xml"/><Relationship Id="rId191" Type="http://schemas.openxmlformats.org/officeDocument/2006/relationships/image" Target="../media/image569.png"/><Relationship Id="rId107" Type="http://schemas.openxmlformats.org/officeDocument/2006/relationships/image" Target="../media/image527.png"/><Relationship Id="rId11" Type="http://schemas.openxmlformats.org/officeDocument/2006/relationships/image" Target="../media/image479.png"/><Relationship Id="rId32" Type="http://schemas.openxmlformats.org/officeDocument/2006/relationships/customXml" Target="../ink/ink489.xml"/><Relationship Id="rId53" Type="http://schemas.openxmlformats.org/officeDocument/2006/relationships/image" Target="../media/image500.png"/><Relationship Id="rId74" Type="http://schemas.openxmlformats.org/officeDocument/2006/relationships/customXml" Target="../ink/ink510.xml"/><Relationship Id="rId128" Type="http://schemas.openxmlformats.org/officeDocument/2006/relationships/customXml" Target="../ink/ink537.xml"/><Relationship Id="rId149" Type="http://schemas.openxmlformats.org/officeDocument/2006/relationships/image" Target="../media/image548.png"/><Relationship Id="rId5" Type="http://schemas.openxmlformats.org/officeDocument/2006/relationships/image" Target="../media/image476.png"/><Relationship Id="rId95" Type="http://schemas.openxmlformats.org/officeDocument/2006/relationships/image" Target="../media/image521.png"/><Relationship Id="rId160" Type="http://schemas.openxmlformats.org/officeDocument/2006/relationships/customXml" Target="../ink/ink553.xml"/><Relationship Id="rId181" Type="http://schemas.openxmlformats.org/officeDocument/2006/relationships/image" Target="../media/image564.png"/><Relationship Id="rId22" Type="http://schemas.openxmlformats.org/officeDocument/2006/relationships/customXml" Target="../ink/ink484.xml"/><Relationship Id="rId43" Type="http://schemas.openxmlformats.org/officeDocument/2006/relationships/image" Target="../media/image495.png"/><Relationship Id="rId64" Type="http://schemas.openxmlformats.org/officeDocument/2006/relationships/customXml" Target="../ink/ink505.xml"/><Relationship Id="rId118" Type="http://schemas.openxmlformats.org/officeDocument/2006/relationships/customXml" Target="../ink/ink532.xml"/><Relationship Id="rId139" Type="http://schemas.openxmlformats.org/officeDocument/2006/relationships/image" Target="../media/image543.png"/><Relationship Id="rId85" Type="http://schemas.openxmlformats.org/officeDocument/2006/relationships/image" Target="../media/image516.png"/><Relationship Id="rId150" Type="http://schemas.openxmlformats.org/officeDocument/2006/relationships/customXml" Target="../ink/ink548.xml"/><Relationship Id="rId171" Type="http://schemas.openxmlformats.org/officeDocument/2006/relationships/image" Target="../media/image559.png"/><Relationship Id="rId192" Type="http://schemas.openxmlformats.org/officeDocument/2006/relationships/customXml" Target="../ink/ink569.xml"/><Relationship Id="rId12" Type="http://schemas.openxmlformats.org/officeDocument/2006/relationships/customXml" Target="../ink/ink479.xml"/><Relationship Id="rId33" Type="http://schemas.openxmlformats.org/officeDocument/2006/relationships/image" Target="../media/image490.png"/><Relationship Id="rId108" Type="http://schemas.openxmlformats.org/officeDocument/2006/relationships/customXml" Target="../ink/ink527.xml"/><Relationship Id="rId129" Type="http://schemas.openxmlformats.org/officeDocument/2006/relationships/image" Target="../media/image538.png"/><Relationship Id="rId54" Type="http://schemas.openxmlformats.org/officeDocument/2006/relationships/customXml" Target="../ink/ink500.xml"/><Relationship Id="rId75" Type="http://schemas.openxmlformats.org/officeDocument/2006/relationships/image" Target="../media/image511.png"/><Relationship Id="rId96" Type="http://schemas.openxmlformats.org/officeDocument/2006/relationships/customXml" Target="../ink/ink521.xml"/><Relationship Id="rId140" Type="http://schemas.openxmlformats.org/officeDocument/2006/relationships/customXml" Target="../ink/ink543.xml"/><Relationship Id="rId161" Type="http://schemas.openxmlformats.org/officeDocument/2006/relationships/image" Target="../media/image554.png"/><Relationship Id="rId182" Type="http://schemas.openxmlformats.org/officeDocument/2006/relationships/customXml" Target="../ink/ink564.xml"/><Relationship Id="rId6" Type="http://schemas.openxmlformats.org/officeDocument/2006/relationships/customXml" Target="../ink/ink476.xml"/><Relationship Id="rId23" Type="http://schemas.openxmlformats.org/officeDocument/2006/relationships/image" Target="../media/image485.png"/><Relationship Id="rId119" Type="http://schemas.openxmlformats.org/officeDocument/2006/relationships/image" Target="../media/image533.png"/><Relationship Id="rId44" Type="http://schemas.openxmlformats.org/officeDocument/2006/relationships/customXml" Target="../ink/ink495.xml"/><Relationship Id="rId65" Type="http://schemas.openxmlformats.org/officeDocument/2006/relationships/image" Target="../media/image506.png"/><Relationship Id="rId86" Type="http://schemas.openxmlformats.org/officeDocument/2006/relationships/customXml" Target="../ink/ink516.xml"/><Relationship Id="rId130" Type="http://schemas.openxmlformats.org/officeDocument/2006/relationships/customXml" Target="../ink/ink538.xml"/><Relationship Id="rId151" Type="http://schemas.openxmlformats.org/officeDocument/2006/relationships/image" Target="../media/image549.png"/><Relationship Id="rId172" Type="http://schemas.openxmlformats.org/officeDocument/2006/relationships/customXml" Target="../ink/ink559.xml"/><Relationship Id="rId193" Type="http://schemas.openxmlformats.org/officeDocument/2006/relationships/image" Target="../media/image570.png"/><Relationship Id="rId13" Type="http://schemas.openxmlformats.org/officeDocument/2006/relationships/image" Target="../media/image480.png"/><Relationship Id="rId109" Type="http://schemas.openxmlformats.org/officeDocument/2006/relationships/image" Target="../media/image528.png"/><Relationship Id="rId34" Type="http://schemas.openxmlformats.org/officeDocument/2006/relationships/customXml" Target="../ink/ink490.xml"/><Relationship Id="rId50" Type="http://schemas.openxmlformats.org/officeDocument/2006/relationships/customXml" Target="../ink/ink498.xml"/><Relationship Id="rId55" Type="http://schemas.openxmlformats.org/officeDocument/2006/relationships/image" Target="../media/image501.png"/><Relationship Id="rId76" Type="http://schemas.openxmlformats.org/officeDocument/2006/relationships/customXml" Target="../ink/ink511.xml"/><Relationship Id="rId97" Type="http://schemas.openxmlformats.org/officeDocument/2006/relationships/image" Target="../media/image522.png"/><Relationship Id="rId104" Type="http://schemas.openxmlformats.org/officeDocument/2006/relationships/customXml" Target="../ink/ink525.xml"/><Relationship Id="rId120" Type="http://schemas.openxmlformats.org/officeDocument/2006/relationships/customXml" Target="../ink/ink533.xml"/><Relationship Id="rId125" Type="http://schemas.openxmlformats.org/officeDocument/2006/relationships/image" Target="../media/image536.png"/><Relationship Id="rId141" Type="http://schemas.openxmlformats.org/officeDocument/2006/relationships/image" Target="../media/image544.png"/><Relationship Id="rId146" Type="http://schemas.openxmlformats.org/officeDocument/2006/relationships/customXml" Target="../ink/ink546.xml"/><Relationship Id="rId167" Type="http://schemas.openxmlformats.org/officeDocument/2006/relationships/image" Target="../media/image557.png"/><Relationship Id="rId188" Type="http://schemas.openxmlformats.org/officeDocument/2006/relationships/customXml" Target="../ink/ink567.xml"/><Relationship Id="rId7" Type="http://schemas.openxmlformats.org/officeDocument/2006/relationships/image" Target="../media/image477.png"/><Relationship Id="rId71" Type="http://schemas.openxmlformats.org/officeDocument/2006/relationships/image" Target="../media/image509.png"/><Relationship Id="rId92" Type="http://schemas.openxmlformats.org/officeDocument/2006/relationships/customXml" Target="../ink/ink519.xml"/><Relationship Id="rId162" Type="http://schemas.openxmlformats.org/officeDocument/2006/relationships/customXml" Target="../ink/ink554.xml"/><Relationship Id="rId183" Type="http://schemas.openxmlformats.org/officeDocument/2006/relationships/image" Target="../media/image565.png"/><Relationship Id="rId2" Type="http://schemas.openxmlformats.org/officeDocument/2006/relationships/notesSlide" Target="../notesSlides/notesSlide16.xml"/><Relationship Id="rId29" Type="http://schemas.openxmlformats.org/officeDocument/2006/relationships/image" Target="../media/image488.png"/><Relationship Id="rId24" Type="http://schemas.openxmlformats.org/officeDocument/2006/relationships/customXml" Target="../ink/ink485.xml"/><Relationship Id="rId40" Type="http://schemas.openxmlformats.org/officeDocument/2006/relationships/customXml" Target="../ink/ink493.xml"/><Relationship Id="rId45" Type="http://schemas.openxmlformats.org/officeDocument/2006/relationships/image" Target="../media/image496.png"/><Relationship Id="rId66" Type="http://schemas.openxmlformats.org/officeDocument/2006/relationships/customXml" Target="../ink/ink506.xml"/><Relationship Id="rId87" Type="http://schemas.openxmlformats.org/officeDocument/2006/relationships/image" Target="../media/image517.png"/><Relationship Id="rId110" Type="http://schemas.openxmlformats.org/officeDocument/2006/relationships/customXml" Target="../ink/ink528.xml"/><Relationship Id="rId115" Type="http://schemas.openxmlformats.org/officeDocument/2006/relationships/image" Target="../media/image531.png"/><Relationship Id="rId131" Type="http://schemas.openxmlformats.org/officeDocument/2006/relationships/image" Target="../media/image539.png"/><Relationship Id="rId136" Type="http://schemas.openxmlformats.org/officeDocument/2006/relationships/customXml" Target="../ink/ink541.xml"/><Relationship Id="rId157" Type="http://schemas.openxmlformats.org/officeDocument/2006/relationships/image" Target="../media/image552.png"/><Relationship Id="rId178" Type="http://schemas.openxmlformats.org/officeDocument/2006/relationships/customXml" Target="../ink/ink562.xml"/><Relationship Id="rId61" Type="http://schemas.openxmlformats.org/officeDocument/2006/relationships/image" Target="../media/image504.png"/><Relationship Id="rId82" Type="http://schemas.openxmlformats.org/officeDocument/2006/relationships/customXml" Target="../ink/ink514.xml"/><Relationship Id="rId152" Type="http://schemas.openxmlformats.org/officeDocument/2006/relationships/customXml" Target="../ink/ink549.xml"/><Relationship Id="rId173" Type="http://schemas.openxmlformats.org/officeDocument/2006/relationships/image" Target="../media/image560.png"/><Relationship Id="rId19" Type="http://schemas.openxmlformats.org/officeDocument/2006/relationships/image" Target="../media/image483.png"/><Relationship Id="rId14" Type="http://schemas.openxmlformats.org/officeDocument/2006/relationships/customXml" Target="../ink/ink480.xml"/><Relationship Id="rId30" Type="http://schemas.openxmlformats.org/officeDocument/2006/relationships/customXml" Target="../ink/ink488.xml"/><Relationship Id="rId35" Type="http://schemas.openxmlformats.org/officeDocument/2006/relationships/image" Target="../media/image491.png"/><Relationship Id="rId56" Type="http://schemas.openxmlformats.org/officeDocument/2006/relationships/customXml" Target="../ink/ink501.xml"/><Relationship Id="rId77" Type="http://schemas.openxmlformats.org/officeDocument/2006/relationships/image" Target="../media/image512.png"/><Relationship Id="rId100" Type="http://schemas.openxmlformats.org/officeDocument/2006/relationships/customXml" Target="../ink/ink523.xml"/><Relationship Id="rId105" Type="http://schemas.openxmlformats.org/officeDocument/2006/relationships/image" Target="../media/image526.png"/><Relationship Id="rId126" Type="http://schemas.openxmlformats.org/officeDocument/2006/relationships/customXml" Target="../ink/ink536.xml"/><Relationship Id="rId147" Type="http://schemas.openxmlformats.org/officeDocument/2006/relationships/image" Target="../media/image547.png"/><Relationship Id="rId168" Type="http://schemas.openxmlformats.org/officeDocument/2006/relationships/customXml" Target="../ink/ink557.xml"/><Relationship Id="rId8" Type="http://schemas.openxmlformats.org/officeDocument/2006/relationships/customXml" Target="../ink/ink477.xml"/><Relationship Id="rId51" Type="http://schemas.openxmlformats.org/officeDocument/2006/relationships/image" Target="../media/image499.png"/><Relationship Id="rId72" Type="http://schemas.openxmlformats.org/officeDocument/2006/relationships/customXml" Target="../ink/ink509.xml"/><Relationship Id="rId93" Type="http://schemas.openxmlformats.org/officeDocument/2006/relationships/image" Target="../media/image520.png"/><Relationship Id="rId98" Type="http://schemas.openxmlformats.org/officeDocument/2006/relationships/customXml" Target="../ink/ink522.xml"/><Relationship Id="rId121" Type="http://schemas.openxmlformats.org/officeDocument/2006/relationships/image" Target="../media/image534.png"/><Relationship Id="rId142" Type="http://schemas.openxmlformats.org/officeDocument/2006/relationships/customXml" Target="../ink/ink544.xml"/><Relationship Id="rId163" Type="http://schemas.openxmlformats.org/officeDocument/2006/relationships/image" Target="../media/image555.png"/><Relationship Id="rId184" Type="http://schemas.openxmlformats.org/officeDocument/2006/relationships/customXml" Target="../ink/ink565.xml"/><Relationship Id="rId189" Type="http://schemas.openxmlformats.org/officeDocument/2006/relationships/image" Target="../media/image568.png"/><Relationship Id="rId3" Type="http://schemas.openxmlformats.org/officeDocument/2006/relationships/image" Target="../media/image475.png"/><Relationship Id="rId25" Type="http://schemas.openxmlformats.org/officeDocument/2006/relationships/image" Target="../media/image486.png"/><Relationship Id="rId46" Type="http://schemas.openxmlformats.org/officeDocument/2006/relationships/customXml" Target="../ink/ink496.xml"/><Relationship Id="rId67" Type="http://schemas.openxmlformats.org/officeDocument/2006/relationships/image" Target="../media/image507.png"/><Relationship Id="rId116" Type="http://schemas.openxmlformats.org/officeDocument/2006/relationships/customXml" Target="../ink/ink531.xml"/><Relationship Id="rId137" Type="http://schemas.openxmlformats.org/officeDocument/2006/relationships/image" Target="../media/image542.png"/><Relationship Id="rId158" Type="http://schemas.openxmlformats.org/officeDocument/2006/relationships/customXml" Target="../ink/ink552.xml"/><Relationship Id="rId20" Type="http://schemas.openxmlformats.org/officeDocument/2006/relationships/customXml" Target="../ink/ink483.xml"/><Relationship Id="rId41" Type="http://schemas.openxmlformats.org/officeDocument/2006/relationships/image" Target="../media/image494.png"/><Relationship Id="rId62" Type="http://schemas.openxmlformats.org/officeDocument/2006/relationships/customXml" Target="../ink/ink504.xml"/><Relationship Id="rId83" Type="http://schemas.openxmlformats.org/officeDocument/2006/relationships/image" Target="../media/image515.png"/><Relationship Id="rId88" Type="http://schemas.openxmlformats.org/officeDocument/2006/relationships/customXml" Target="../ink/ink517.xml"/><Relationship Id="rId111" Type="http://schemas.openxmlformats.org/officeDocument/2006/relationships/image" Target="../media/image529.png"/><Relationship Id="rId132" Type="http://schemas.openxmlformats.org/officeDocument/2006/relationships/customXml" Target="../ink/ink539.xml"/><Relationship Id="rId153" Type="http://schemas.openxmlformats.org/officeDocument/2006/relationships/image" Target="../media/image550.png"/><Relationship Id="rId174" Type="http://schemas.openxmlformats.org/officeDocument/2006/relationships/customXml" Target="../ink/ink560.xml"/><Relationship Id="rId179" Type="http://schemas.openxmlformats.org/officeDocument/2006/relationships/image" Target="../media/image563.png"/><Relationship Id="rId190" Type="http://schemas.openxmlformats.org/officeDocument/2006/relationships/customXml" Target="../ink/ink568.xml"/><Relationship Id="rId15" Type="http://schemas.openxmlformats.org/officeDocument/2006/relationships/image" Target="../media/image481.png"/><Relationship Id="rId36" Type="http://schemas.openxmlformats.org/officeDocument/2006/relationships/customXml" Target="../ink/ink491.xml"/><Relationship Id="rId57" Type="http://schemas.openxmlformats.org/officeDocument/2006/relationships/image" Target="../media/image502.png"/><Relationship Id="rId106" Type="http://schemas.openxmlformats.org/officeDocument/2006/relationships/customXml" Target="../ink/ink526.xml"/><Relationship Id="rId127" Type="http://schemas.openxmlformats.org/officeDocument/2006/relationships/image" Target="../media/image537.png"/><Relationship Id="rId10" Type="http://schemas.openxmlformats.org/officeDocument/2006/relationships/customXml" Target="../ink/ink478.xml"/><Relationship Id="rId31" Type="http://schemas.openxmlformats.org/officeDocument/2006/relationships/image" Target="../media/image489.png"/><Relationship Id="rId52" Type="http://schemas.openxmlformats.org/officeDocument/2006/relationships/customXml" Target="../ink/ink499.xml"/><Relationship Id="rId73" Type="http://schemas.openxmlformats.org/officeDocument/2006/relationships/image" Target="../media/image510.png"/><Relationship Id="rId78" Type="http://schemas.openxmlformats.org/officeDocument/2006/relationships/customXml" Target="../ink/ink512.xml"/><Relationship Id="rId94" Type="http://schemas.openxmlformats.org/officeDocument/2006/relationships/customXml" Target="../ink/ink520.xml"/><Relationship Id="rId99" Type="http://schemas.openxmlformats.org/officeDocument/2006/relationships/image" Target="../media/image523.png"/><Relationship Id="rId101" Type="http://schemas.openxmlformats.org/officeDocument/2006/relationships/image" Target="../media/image524.png"/><Relationship Id="rId122" Type="http://schemas.openxmlformats.org/officeDocument/2006/relationships/customXml" Target="../ink/ink534.xml"/><Relationship Id="rId143" Type="http://schemas.openxmlformats.org/officeDocument/2006/relationships/image" Target="../media/image545.png"/><Relationship Id="rId148" Type="http://schemas.openxmlformats.org/officeDocument/2006/relationships/customXml" Target="../ink/ink547.xml"/><Relationship Id="rId164" Type="http://schemas.openxmlformats.org/officeDocument/2006/relationships/customXml" Target="../ink/ink555.xml"/><Relationship Id="rId169" Type="http://schemas.openxmlformats.org/officeDocument/2006/relationships/image" Target="../media/image558.png"/><Relationship Id="rId185" Type="http://schemas.openxmlformats.org/officeDocument/2006/relationships/image" Target="../media/image566.png"/><Relationship Id="rId4" Type="http://schemas.openxmlformats.org/officeDocument/2006/relationships/customXml" Target="../ink/ink475.xml"/><Relationship Id="rId9" Type="http://schemas.openxmlformats.org/officeDocument/2006/relationships/image" Target="../media/image478.png"/><Relationship Id="rId180" Type="http://schemas.openxmlformats.org/officeDocument/2006/relationships/customXml" Target="../ink/ink563.xml"/><Relationship Id="rId26" Type="http://schemas.openxmlformats.org/officeDocument/2006/relationships/customXml" Target="../ink/ink486.xml"/><Relationship Id="rId47" Type="http://schemas.openxmlformats.org/officeDocument/2006/relationships/image" Target="../media/image497.png"/><Relationship Id="rId68" Type="http://schemas.openxmlformats.org/officeDocument/2006/relationships/customXml" Target="../ink/ink507.xml"/><Relationship Id="rId89" Type="http://schemas.openxmlformats.org/officeDocument/2006/relationships/image" Target="../media/image518.png"/><Relationship Id="rId112" Type="http://schemas.openxmlformats.org/officeDocument/2006/relationships/customXml" Target="../ink/ink529.xml"/><Relationship Id="rId133" Type="http://schemas.openxmlformats.org/officeDocument/2006/relationships/image" Target="../media/image540.png"/><Relationship Id="rId154" Type="http://schemas.openxmlformats.org/officeDocument/2006/relationships/customXml" Target="../ink/ink550.xml"/><Relationship Id="rId175" Type="http://schemas.openxmlformats.org/officeDocument/2006/relationships/image" Target="../media/image561.png"/><Relationship Id="rId16" Type="http://schemas.openxmlformats.org/officeDocument/2006/relationships/customXml" Target="../ink/ink481.xml"/><Relationship Id="rId37" Type="http://schemas.openxmlformats.org/officeDocument/2006/relationships/image" Target="../media/image492.png"/><Relationship Id="rId58" Type="http://schemas.openxmlformats.org/officeDocument/2006/relationships/customXml" Target="../ink/ink502.xml"/><Relationship Id="rId79" Type="http://schemas.openxmlformats.org/officeDocument/2006/relationships/image" Target="../media/image513.png"/><Relationship Id="rId102" Type="http://schemas.openxmlformats.org/officeDocument/2006/relationships/customXml" Target="../ink/ink524.xml"/><Relationship Id="rId123" Type="http://schemas.openxmlformats.org/officeDocument/2006/relationships/image" Target="../media/image535.png"/><Relationship Id="rId144" Type="http://schemas.openxmlformats.org/officeDocument/2006/relationships/customXml" Target="../ink/ink545.xml"/><Relationship Id="rId90" Type="http://schemas.openxmlformats.org/officeDocument/2006/relationships/customXml" Target="../ink/ink518.xml"/><Relationship Id="rId165" Type="http://schemas.openxmlformats.org/officeDocument/2006/relationships/image" Target="../media/image556.png"/><Relationship Id="rId186" Type="http://schemas.openxmlformats.org/officeDocument/2006/relationships/customXml" Target="../ink/ink566.xml"/><Relationship Id="rId27" Type="http://schemas.openxmlformats.org/officeDocument/2006/relationships/image" Target="../media/image487.png"/><Relationship Id="rId48" Type="http://schemas.openxmlformats.org/officeDocument/2006/relationships/customXml" Target="../ink/ink497.xml"/><Relationship Id="rId69" Type="http://schemas.openxmlformats.org/officeDocument/2006/relationships/image" Target="../media/image508.png"/><Relationship Id="rId113" Type="http://schemas.openxmlformats.org/officeDocument/2006/relationships/image" Target="../media/image530.png"/><Relationship Id="rId134" Type="http://schemas.openxmlformats.org/officeDocument/2006/relationships/customXml" Target="../ink/ink540.xml"/><Relationship Id="rId80" Type="http://schemas.openxmlformats.org/officeDocument/2006/relationships/customXml" Target="../ink/ink513.xml"/><Relationship Id="rId155" Type="http://schemas.openxmlformats.org/officeDocument/2006/relationships/image" Target="../media/image551.png"/><Relationship Id="rId176" Type="http://schemas.openxmlformats.org/officeDocument/2006/relationships/customXml" Target="../ink/ink561.xml"/><Relationship Id="rId17" Type="http://schemas.openxmlformats.org/officeDocument/2006/relationships/image" Target="../media/image482.png"/><Relationship Id="rId38" Type="http://schemas.openxmlformats.org/officeDocument/2006/relationships/customXml" Target="../ink/ink492.xml"/><Relationship Id="rId59" Type="http://schemas.openxmlformats.org/officeDocument/2006/relationships/image" Target="../media/image503.png"/><Relationship Id="rId103" Type="http://schemas.openxmlformats.org/officeDocument/2006/relationships/image" Target="../media/image525.png"/><Relationship Id="rId124" Type="http://schemas.openxmlformats.org/officeDocument/2006/relationships/customXml" Target="../ink/ink535.xml"/><Relationship Id="rId70" Type="http://schemas.openxmlformats.org/officeDocument/2006/relationships/customXml" Target="../ink/ink508.xml"/><Relationship Id="rId91" Type="http://schemas.openxmlformats.org/officeDocument/2006/relationships/image" Target="../media/image519.png"/><Relationship Id="rId145" Type="http://schemas.openxmlformats.org/officeDocument/2006/relationships/image" Target="../media/image546.png"/><Relationship Id="rId166" Type="http://schemas.openxmlformats.org/officeDocument/2006/relationships/customXml" Target="../ink/ink556.xml"/><Relationship Id="rId187" Type="http://schemas.openxmlformats.org/officeDocument/2006/relationships/image" Target="../media/image567.png"/><Relationship Id="rId1" Type="http://schemas.openxmlformats.org/officeDocument/2006/relationships/slideLayout" Target="../slideLayouts/slideLayout2.xml"/><Relationship Id="rId28" Type="http://schemas.openxmlformats.org/officeDocument/2006/relationships/customXml" Target="../ink/ink487.xml"/><Relationship Id="rId49" Type="http://schemas.openxmlformats.org/officeDocument/2006/relationships/image" Target="../media/image498.png"/><Relationship Id="rId114" Type="http://schemas.openxmlformats.org/officeDocument/2006/relationships/customXml" Target="../ink/ink530.xml"/><Relationship Id="rId60" Type="http://schemas.openxmlformats.org/officeDocument/2006/relationships/customXml" Target="../ink/ink503.xml"/><Relationship Id="rId81" Type="http://schemas.openxmlformats.org/officeDocument/2006/relationships/image" Target="../media/image514.png"/><Relationship Id="rId135" Type="http://schemas.openxmlformats.org/officeDocument/2006/relationships/image" Target="../media/image541.png"/><Relationship Id="rId156" Type="http://schemas.openxmlformats.org/officeDocument/2006/relationships/customXml" Target="../ink/ink551.xml"/><Relationship Id="rId177" Type="http://schemas.openxmlformats.org/officeDocument/2006/relationships/image" Target="../media/image562.png"/><Relationship Id="rId18" Type="http://schemas.openxmlformats.org/officeDocument/2006/relationships/customXml" Target="../ink/ink482.xml"/><Relationship Id="rId39" Type="http://schemas.openxmlformats.org/officeDocument/2006/relationships/image" Target="../media/image49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71.pn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13" Type="http://schemas.openxmlformats.org/officeDocument/2006/relationships/image" Target="../media/image577.png"/><Relationship Id="rId18" Type="http://schemas.openxmlformats.org/officeDocument/2006/relationships/customXml" Target="../ink/ink577.xml"/><Relationship Id="rId26" Type="http://schemas.openxmlformats.org/officeDocument/2006/relationships/customXml" Target="../ink/ink581.xml"/><Relationship Id="rId39" Type="http://schemas.openxmlformats.org/officeDocument/2006/relationships/image" Target="../media/image590.png"/><Relationship Id="rId21" Type="http://schemas.openxmlformats.org/officeDocument/2006/relationships/image" Target="../media/image581.png"/><Relationship Id="rId34" Type="http://schemas.openxmlformats.org/officeDocument/2006/relationships/customXml" Target="../ink/ink585.xml"/><Relationship Id="rId42" Type="http://schemas.openxmlformats.org/officeDocument/2006/relationships/customXml" Target="../ink/ink589.xml"/><Relationship Id="rId7" Type="http://schemas.openxmlformats.org/officeDocument/2006/relationships/image" Target="../media/image574.png"/><Relationship Id="rId2" Type="http://schemas.openxmlformats.org/officeDocument/2006/relationships/notesSlide" Target="../notesSlides/notesSlide17.xml"/><Relationship Id="rId16" Type="http://schemas.openxmlformats.org/officeDocument/2006/relationships/customXml" Target="../ink/ink576.xml"/><Relationship Id="rId29" Type="http://schemas.openxmlformats.org/officeDocument/2006/relationships/image" Target="../media/image585.png"/><Relationship Id="rId1" Type="http://schemas.openxmlformats.org/officeDocument/2006/relationships/slideLayout" Target="../slideLayouts/slideLayout2.xml"/><Relationship Id="rId6" Type="http://schemas.openxmlformats.org/officeDocument/2006/relationships/customXml" Target="../ink/ink571.xml"/><Relationship Id="rId11" Type="http://schemas.openxmlformats.org/officeDocument/2006/relationships/image" Target="../media/image576.png"/><Relationship Id="rId24" Type="http://schemas.openxmlformats.org/officeDocument/2006/relationships/customXml" Target="../ink/ink580.xml"/><Relationship Id="rId32" Type="http://schemas.openxmlformats.org/officeDocument/2006/relationships/customXml" Target="../ink/ink584.xml"/><Relationship Id="rId37" Type="http://schemas.openxmlformats.org/officeDocument/2006/relationships/image" Target="../media/image589.png"/><Relationship Id="rId40" Type="http://schemas.openxmlformats.org/officeDocument/2006/relationships/customXml" Target="../ink/ink588.xml"/><Relationship Id="rId45" Type="http://schemas.openxmlformats.org/officeDocument/2006/relationships/image" Target="../media/image593.png"/><Relationship Id="rId5" Type="http://schemas.openxmlformats.org/officeDocument/2006/relationships/image" Target="../media/image573.png"/><Relationship Id="rId15" Type="http://schemas.openxmlformats.org/officeDocument/2006/relationships/image" Target="../media/image578.png"/><Relationship Id="rId23" Type="http://schemas.openxmlformats.org/officeDocument/2006/relationships/image" Target="../media/image582.png"/><Relationship Id="rId28" Type="http://schemas.openxmlformats.org/officeDocument/2006/relationships/customXml" Target="../ink/ink582.xml"/><Relationship Id="rId36" Type="http://schemas.openxmlformats.org/officeDocument/2006/relationships/customXml" Target="../ink/ink586.xml"/><Relationship Id="rId10" Type="http://schemas.openxmlformats.org/officeDocument/2006/relationships/customXml" Target="../ink/ink573.xml"/><Relationship Id="rId19" Type="http://schemas.openxmlformats.org/officeDocument/2006/relationships/image" Target="../media/image580.png"/><Relationship Id="rId31" Type="http://schemas.openxmlformats.org/officeDocument/2006/relationships/image" Target="../media/image586.png"/><Relationship Id="rId44" Type="http://schemas.openxmlformats.org/officeDocument/2006/relationships/customXml" Target="../ink/ink590.xml"/><Relationship Id="rId4" Type="http://schemas.openxmlformats.org/officeDocument/2006/relationships/customXml" Target="../ink/ink570.xml"/><Relationship Id="rId9" Type="http://schemas.openxmlformats.org/officeDocument/2006/relationships/image" Target="../media/image575.png"/><Relationship Id="rId14" Type="http://schemas.openxmlformats.org/officeDocument/2006/relationships/customXml" Target="../ink/ink575.xml"/><Relationship Id="rId22" Type="http://schemas.openxmlformats.org/officeDocument/2006/relationships/customXml" Target="../ink/ink579.xml"/><Relationship Id="rId27" Type="http://schemas.openxmlformats.org/officeDocument/2006/relationships/image" Target="../media/image584.png"/><Relationship Id="rId30" Type="http://schemas.openxmlformats.org/officeDocument/2006/relationships/customXml" Target="../ink/ink583.xml"/><Relationship Id="rId35" Type="http://schemas.openxmlformats.org/officeDocument/2006/relationships/image" Target="../media/image588.png"/><Relationship Id="rId43" Type="http://schemas.openxmlformats.org/officeDocument/2006/relationships/image" Target="../media/image592.png"/><Relationship Id="rId8" Type="http://schemas.openxmlformats.org/officeDocument/2006/relationships/customXml" Target="../ink/ink572.xml"/><Relationship Id="rId3" Type="http://schemas.openxmlformats.org/officeDocument/2006/relationships/image" Target="../media/image572.png"/><Relationship Id="rId12" Type="http://schemas.openxmlformats.org/officeDocument/2006/relationships/customXml" Target="../ink/ink574.xml"/><Relationship Id="rId17" Type="http://schemas.openxmlformats.org/officeDocument/2006/relationships/image" Target="../media/image579.png"/><Relationship Id="rId25" Type="http://schemas.openxmlformats.org/officeDocument/2006/relationships/image" Target="../media/image583.png"/><Relationship Id="rId33" Type="http://schemas.openxmlformats.org/officeDocument/2006/relationships/image" Target="../media/image587.png"/><Relationship Id="rId38" Type="http://schemas.openxmlformats.org/officeDocument/2006/relationships/customXml" Target="../ink/ink587.xml"/><Relationship Id="rId20" Type="http://schemas.openxmlformats.org/officeDocument/2006/relationships/customXml" Target="../ink/ink578.xml"/><Relationship Id="rId41" Type="http://schemas.openxmlformats.org/officeDocument/2006/relationships/image" Target="../media/image59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594.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97.png"/></Relationships>
</file>

<file path=ppt/slides/_rels/slide23.xml.rels><?xml version="1.0" encoding="UTF-8" standalone="yes"?>
<Relationships xmlns="http://schemas.openxmlformats.org/package/2006/relationships"><Relationship Id="rId3" Type="http://schemas.openxmlformats.org/officeDocument/2006/relationships/image" Target="../media/image598.jp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9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17" Type="http://schemas.openxmlformats.org/officeDocument/2006/relationships/customXml" Target="../ink/ink58.xml"/><Relationship Id="rId21" Type="http://schemas.openxmlformats.org/officeDocument/2006/relationships/customXml" Target="../ink/ink10.xml"/><Relationship Id="rId42" Type="http://schemas.openxmlformats.org/officeDocument/2006/relationships/image" Target="../media/image22.png"/><Relationship Id="rId63" Type="http://schemas.openxmlformats.org/officeDocument/2006/relationships/customXml" Target="../ink/ink31.xml"/><Relationship Id="rId84" Type="http://schemas.openxmlformats.org/officeDocument/2006/relationships/image" Target="../media/image43.png"/><Relationship Id="rId138" Type="http://schemas.openxmlformats.org/officeDocument/2006/relationships/image" Target="../media/image70.png"/><Relationship Id="rId159" Type="http://schemas.openxmlformats.org/officeDocument/2006/relationships/customXml" Target="../ink/ink79.xml"/><Relationship Id="rId170" Type="http://schemas.openxmlformats.org/officeDocument/2006/relationships/image" Target="../media/image86.png"/><Relationship Id="rId191" Type="http://schemas.openxmlformats.org/officeDocument/2006/relationships/customXml" Target="../ink/ink95.xml"/><Relationship Id="rId205" Type="http://schemas.openxmlformats.org/officeDocument/2006/relationships/customXml" Target="../ink/ink102.xml"/><Relationship Id="rId226" Type="http://schemas.openxmlformats.org/officeDocument/2006/relationships/image" Target="../media/image114.png"/><Relationship Id="rId107" Type="http://schemas.openxmlformats.org/officeDocument/2006/relationships/customXml" Target="../ink/ink53.xml"/><Relationship Id="rId11" Type="http://schemas.openxmlformats.org/officeDocument/2006/relationships/customXml" Target="../ink/ink5.xml"/><Relationship Id="rId32" Type="http://schemas.openxmlformats.org/officeDocument/2006/relationships/image" Target="../media/image17.png"/><Relationship Id="rId53" Type="http://schemas.openxmlformats.org/officeDocument/2006/relationships/customXml" Target="../ink/ink26.xml"/><Relationship Id="rId74" Type="http://schemas.openxmlformats.org/officeDocument/2006/relationships/image" Target="../media/image38.png"/><Relationship Id="rId128" Type="http://schemas.openxmlformats.org/officeDocument/2006/relationships/image" Target="../media/image65.png"/><Relationship Id="rId149" Type="http://schemas.openxmlformats.org/officeDocument/2006/relationships/customXml" Target="../ink/ink74.xml"/><Relationship Id="rId5" Type="http://schemas.openxmlformats.org/officeDocument/2006/relationships/customXml" Target="../ink/ink2.xml"/><Relationship Id="rId95" Type="http://schemas.openxmlformats.org/officeDocument/2006/relationships/customXml" Target="../ink/ink47.xml"/><Relationship Id="rId160" Type="http://schemas.openxmlformats.org/officeDocument/2006/relationships/image" Target="../media/image81.png"/><Relationship Id="rId181" Type="http://schemas.openxmlformats.org/officeDocument/2006/relationships/customXml" Target="../ink/ink90.xml"/><Relationship Id="rId216" Type="http://schemas.openxmlformats.org/officeDocument/2006/relationships/image" Target="../media/image109.png"/><Relationship Id="rId22" Type="http://schemas.openxmlformats.org/officeDocument/2006/relationships/image" Target="../media/image12.png"/><Relationship Id="rId43" Type="http://schemas.openxmlformats.org/officeDocument/2006/relationships/customXml" Target="../ink/ink21.xml"/><Relationship Id="rId64" Type="http://schemas.openxmlformats.org/officeDocument/2006/relationships/image" Target="../media/image33.png"/><Relationship Id="rId118" Type="http://schemas.openxmlformats.org/officeDocument/2006/relationships/image" Target="../media/image60.png"/><Relationship Id="rId139" Type="http://schemas.openxmlformats.org/officeDocument/2006/relationships/customXml" Target="../ink/ink69.xml"/><Relationship Id="rId85" Type="http://schemas.openxmlformats.org/officeDocument/2006/relationships/customXml" Target="../ink/ink42.xml"/><Relationship Id="rId150" Type="http://schemas.openxmlformats.org/officeDocument/2006/relationships/image" Target="../media/image76.png"/><Relationship Id="rId171" Type="http://schemas.openxmlformats.org/officeDocument/2006/relationships/customXml" Target="../ink/ink85.xml"/><Relationship Id="rId192" Type="http://schemas.openxmlformats.org/officeDocument/2006/relationships/image" Target="../media/image97.png"/><Relationship Id="rId206" Type="http://schemas.openxmlformats.org/officeDocument/2006/relationships/image" Target="../media/image104.png"/><Relationship Id="rId227" Type="http://schemas.openxmlformats.org/officeDocument/2006/relationships/customXml" Target="../ink/ink113.xml"/><Relationship Id="rId12" Type="http://schemas.openxmlformats.org/officeDocument/2006/relationships/image" Target="../media/image7.png"/><Relationship Id="rId33" Type="http://schemas.openxmlformats.org/officeDocument/2006/relationships/customXml" Target="../ink/ink16.xml"/><Relationship Id="rId108" Type="http://schemas.openxmlformats.org/officeDocument/2006/relationships/image" Target="../media/image55.png"/><Relationship Id="rId129" Type="http://schemas.openxmlformats.org/officeDocument/2006/relationships/customXml" Target="../ink/ink64.xml"/><Relationship Id="rId54" Type="http://schemas.openxmlformats.org/officeDocument/2006/relationships/image" Target="../media/image28.png"/><Relationship Id="rId75" Type="http://schemas.openxmlformats.org/officeDocument/2006/relationships/customXml" Target="../ink/ink37.xml"/><Relationship Id="rId96" Type="http://schemas.openxmlformats.org/officeDocument/2006/relationships/image" Target="../media/image49.png"/><Relationship Id="rId140" Type="http://schemas.openxmlformats.org/officeDocument/2006/relationships/image" Target="../media/image71.png"/><Relationship Id="rId161" Type="http://schemas.openxmlformats.org/officeDocument/2006/relationships/customXml" Target="../ink/ink80.xml"/><Relationship Id="rId182" Type="http://schemas.openxmlformats.org/officeDocument/2006/relationships/image" Target="../media/image92.png"/><Relationship Id="rId217" Type="http://schemas.openxmlformats.org/officeDocument/2006/relationships/customXml" Target="../ink/ink108.xml"/><Relationship Id="rId6" Type="http://schemas.openxmlformats.org/officeDocument/2006/relationships/image" Target="../media/image4.png"/><Relationship Id="rId23" Type="http://schemas.openxmlformats.org/officeDocument/2006/relationships/customXml" Target="../ink/ink11.xml"/><Relationship Id="rId119" Type="http://schemas.openxmlformats.org/officeDocument/2006/relationships/customXml" Target="../ink/ink59.xml"/><Relationship Id="rId44" Type="http://schemas.openxmlformats.org/officeDocument/2006/relationships/image" Target="../media/image23.png"/><Relationship Id="rId65" Type="http://schemas.openxmlformats.org/officeDocument/2006/relationships/customXml" Target="../ink/ink32.xml"/><Relationship Id="rId86" Type="http://schemas.openxmlformats.org/officeDocument/2006/relationships/image" Target="../media/image44.png"/><Relationship Id="rId130" Type="http://schemas.openxmlformats.org/officeDocument/2006/relationships/image" Target="../media/image66.png"/><Relationship Id="rId151" Type="http://schemas.openxmlformats.org/officeDocument/2006/relationships/customXml" Target="../ink/ink75.xml"/><Relationship Id="rId172" Type="http://schemas.openxmlformats.org/officeDocument/2006/relationships/image" Target="../media/image87.png"/><Relationship Id="rId193" Type="http://schemas.openxmlformats.org/officeDocument/2006/relationships/customXml" Target="../ink/ink96.xml"/><Relationship Id="rId207" Type="http://schemas.openxmlformats.org/officeDocument/2006/relationships/customXml" Target="../ink/ink103.xml"/><Relationship Id="rId228" Type="http://schemas.openxmlformats.org/officeDocument/2006/relationships/image" Target="../media/image115.png"/><Relationship Id="rId13" Type="http://schemas.openxmlformats.org/officeDocument/2006/relationships/customXml" Target="../ink/ink6.xml"/><Relationship Id="rId109" Type="http://schemas.openxmlformats.org/officeDocument/2006/relationships/customXml" Target="../ink/ink54.xml"/><Relationship Id="rId34" Type="http://schemas.openxmlformats.org/officeDocument/2006/relationships/image" Target="../media/image18.png"/><Relationship Id="rId55" Type="http://schemas.openxmlformats.org/officeDocument/2006/relationships/customXml" Target="../ink/ink27.xml"/><Relationship Id="rId76" Type="http://schemas.openxmlformats.org/officeDocument/2006/relationships/image" Target="../media/image39.png"/><Relationship Id="rId97" Type="http://schemas.openxmlformats.org/officeDocument/2006/relationships/customXml" Target="../ink/ink48.xml"/><Relationship Id="rId120" Type="http://schemas.openxmlformats.org/officeDocument/2006/relationships/image" Target="../media/image61.png"/><Relationship Id="rId141" Type="http://schemas.openxmlformats.org/officeDocument/2006/relationships/customXml" Target="../ink/ink70.xml"/><Relationship Id="rId7" Type="http://schemas.openxmlformats.org/officeDocument/2006/relationships/customXml" Target="../ink/ink3.xml"/><Relationship Id="rId162" Type="http://schemas.openxmlformats.org/officeDocument/2006/relationships/image" Target="../media/image82.png"/><Relationship Id="rId183" Type="http://schemas.openxmlformats.org/officeDocument/2006/relationships/customXml" Target="../ink/ink91.xml"/><Relationship Id="rId218" Type="http://schemas.openxmlformats.org/officeDocument/2006/relationships/image" Target="../media/image110.png"/><Relationship Id="rId24" Type="http://schemas.openxmlformats.org/officeDocument/2006/relationships/image" Target="../media/image13.png"/><Relationship Id="rId45" Type="http://schemas.openxmlformats.org/officeDocument/2006/relationships/customXml" Target="../ink/ink22.xml"/><Relationship Id="rId66" Type="http://schemas.openxmlformats.org/officeDocument/2006/relationships/image" Target="../media/image34.png"/><Relationship Id="rId87" Type="http://schemas.openxmlformats.org/officeDocument/2006/relationships/customXml" Target="../ink/ink43.xml"/><Relationship Id="rId110" Type="http://schemas.openxmlformats.org/officeDocument/2006/relationships/image" Target="../media/image56.png"/><Relationship Id="rId131" Type="http://schemas.openxmlformats.org/officeDocument/2006/relationships/customXml" Target="../ink/ink65.xml"/><Relationship Id="rId152" Type="http://schemas.openxmlformats.org/officeDocument/2006/relationships/image" Target="../media/image77.png"/><Relationship Id="rId173" Type="http://schemas.openxmlformats.org/officeDocument/2006/relationships/customXml" Target="../ink/ink86.xml"/><Relationship Id="rId194" Type="http://schemas.openxmlformats.org/officeDocument/2006/relationships/image" Target="../media/image98.png"/><Relationship Id="rId208" Type="http://schemas.openxmlformats.org/officeDocument/2006/relationships/image" Target="../media/image105.png"/><Relationship Id="rId229" Type="http://schemas.openxmlformats.org/officeDocument/2006/relationships/customXml" Target="../ink/ink114.xml"/><Relationship Id="rId14" Type="http://schemas.openxmlformats.org/officeDocument/2006/relationships/image" Target="../media/image8.png"/><Relationship Id="rId35" Type="http://schemas.openxmlformats.org/officeDocument/2006/relationships/customXml" Target="../ink/ink17.xml"/><Relationship Id="rId56" Type="http://schemas.openxmlformats.org/officeDocument/2006/relationships/image" Target="../media/image29.png"/><Relationship Id="rId77" Type="http://schemas.openxmlformats.org/officeDocument/2006/relationships/customXml" Target="../ink/ink38.xml"/><Relationship Id="rId100" Type="http://schemas.openxmlformats.org/officeDocument/2006/relationships/image" Target="../media/image51.png"/><Relationship Id="rId8" Type="http://schemas.openxmlformats.org/officeDocument/2006/relationships/image" Target="../media/image5.png"/><Relationship Id="rId98" Type="http://schemas.openxmlformats.org/officeDocument/2006/relationships/image" Target="../media/image50.png"/><Relationship Id="rId121" Type="http://schemas.openxmlformats.org/officeDocument/2006/relationships/customXml" Target="../ink/ink60.xml"/><Relationship Id="rId142" Type="http://schemas.openxmlformats.org/officeDocument/2006/relationships/image" Target="../media/image72.png"/><Relationship Id="rId163" Type="http://schemas.openxmlformats.org/officeDocument/2006/relationships/customXml" Target="../ink/ink81.xml"/><Relationship Id="rId184" Type="http://schemas.openxmlformats.org/officeDocument/2006/relationships/image" Target="../media/image93.png"/><Relationship Id="rId219" Type="http://schemas.openxmlformats.org/officeDocument/2006/relationships/customXml" Target="../ink/ink109.xml"/><Relationship Id="rId230" Type="http://schemas.openxmlformats.org/officeDocument/2006/relationships/image" Target="../media/image116.png"/><Relationship Id="rId25" Type="http://schemas.openxmlformats.org/officeDocument/2006/relationships/customXml" Target="../ink/ink12.xml"/><Relationship Id="rId46" Type="http://schemas.openxmlformats.org/officeDocument/2006/relationships/image" Target="../media/image24.png"/><Relationship Id="rId67" Type="http://schemas.openxmlformats.org/officeDocument/2006/relationships/customXml" Target="../ink/ink33.xml"/><Relationship Id="rId20" Type="http://schemas.openxmlformats.org/officeDocument/2006/relationships/image" Target="../media/image11.png"/><Relationship Id="rId41" Type="http://schemas.openxmlformats.org/officeDocument/2006/relationships/customXml" Target="../ink/ink20.xml"/><Relationship Id="rId62" Type="http://schemas.openxmlformats.org/officeDocument/2006/relationships/image" Target="../media/image32.png"/><Relationship Id="rId83" Type="http://schemas.openxmlformats.org/officeDocument/2006/relationships/customXml" Target="../ink/ink41.xml"/><Relationship Id="rId88" Type="http://schemas.openxmlformats.org/officeDocument/2006/relationships/image" Target="../media/image45.png"/><Relationship Id="rId111" Type="http://schemas.openxmlformats.org/officeDocument/2006/relationships/customXml" Target="../ink/ink55.xml"/><Relationship Id="rId132" Type="http://schemas.openxmlformats.org/officeDocument/2006/relationships/image" Target="../media/image67.png"/><Relationship Id="rId153" Type="http://schemas.openxmlformats.org/officeDocument/2006/relationships/customXml" Target="../ink/ink76.xml"/><Relationship Id="rId174" Type="http://schemas.openxmlformats.org/officeDocument/2006/relationships/image" Target="../media/image88.png"/><Relationship Id="rId179" Type="http://schemas.openxmlformats.org/officeDocument/2006/relationships/customXml" Target="../ink/ink89.xml"/><Relationship Id="rId195" Type="http://schemas.openxmlformats.org/officeDocument/2006/relationships/customXml" Target="../ink/ink97.xml"/><Relationship Id="rId209" Type="http://schemas.openxmlformats.org/officeDocument/2006/relationships/customXml" Target="../ink/ink104.xml"/><Relationship Id="rId190" Type="http://schemas.openxmlformats.org/officeDocument/2006/relationships/image" Target="../media/image96.png"/><Relationship Id="rId204" Type="http://schemas.openxmlformats.org/officeDocument/2006/relationships/image" Target="../media/image103.png"/><Relationship Id="rId220" Type="http://schemas.openxmlformats.org/officeDocument/2006/relationships/image" Target="../media/image111.png"/><Relationship Id="rId225" Type="http://schemas.openxmlformats.org/officeDocument/2006/relationships/customXml" Target="../ink/ink112.xml"/><Relationship Id="rId15" Type="http://schemas.openxmlformats.org/officeDocument/2006/relationships/customXml" Target="../ink/ink7.xml"/><Relationship Id="rId36" Type="http://schemas.openxmlformats.org/officeDocument/2006/relationships/image" Target="../media/image19.png"/><Relationship Id="rId57" Type="http://schemas.openxmlformats.org/officeDocument/2006/relationships/customXml" Target="../ink/ink28.xml"/><Relationship Id="rId106" Type="http://schemas.openxmlformats.org/officeDocument/2006/relationships/image" Target="../media/image54.png"/><Relationship Id="rId127" Type="http://schemas.openxmlformats.org/officeDocument/2006/relationships/customXml" Target="../ink/ink63.xml"/><Relationship Id="rId10" Type="http://schemas.openxmlformats.org/officeDocument/2006/relationships/image" Target="../media/image6.png"/><Relationship Id="rId31" Type="http://schemas.openxmlformats.org/officeDocument/2006/relationships/customXml" Target="../ink/ink15.xml"/><Relationship Id="rId52" Type="http://schemas.openxmlformats.org/officeDocument/2006/relationships/image" Target="../media/image27.png"/><Relationship Id="rId73" Type="http://schemas.openxmlformats.org/officeDocument/2006/relationships/customXml" Target="../ink/ink36.xml"/><Relationship Id="rId78" Type="http://schemas.openxmlformats.org/officeDocument/2006/relationships/image" Target="../media/image40.png"/><Relationship Id="rId94" Type="http://schemas.openxmlformats.org/officeDocument/2006/relationships/image" Target="../media/image48.png"/><Relationship Id="rId99" Type="http://schemas.openxmlformats.org/officeDocument/2006/relationships/customXml" Target="../ink/ink49.xml"/><Relationship Id="rId101" Type="http://schemas.openxmlformats.org/officeDocument/2006/relationships/customXml" Target="../ink/ink50.xml"/><Relationship Id="rId122" Type="http://schemas.openxmlformats.org/officeDocument/2006/relationships/image" Target="../media/image62.png"/><Relationship Id="rId143" Type="http://schemas.openxmlformats.org/officeDocument/2006/relationships/customXml" Target="../ink/ink71.xml"/><Relationship Id="rId148" Type="http://schemas.openxmlformats.org/officeDocument/2006/relationships/image" Target="../media/image75.png"/><Relationship Id="rId164" Type="http://schemas.openxmlformats.org/officeDocument/2006/relationships/image" Target="../media/image83.png"/><Relationship Id="rId169" Type="http://schemas.openxmlformats.org/officeDocument/2006/relationships/customXml" Target="../ink/ink84.xml"/><Relationship Id="rId185" Type="http://schemas.openxmlformats.org/officeDocument/2006/relationships/customXml" Target="../ink/ink92.xml"/><Relationship Id="rId4" Type="http://schemas.openxmlformats.org/officeDocument/2006/relationships/image" Target="../media/image3.png"/><Relationship Id="rId9" Type="http://schemas.openxmlformats.org/officeDocument/2006/relationships/customXml" Target="../ink/ink4.xml"/><Relationship Id="rId180" Type="http://schemas.openxmlformats.org/officeDocument/2006/relationships/image" Target="../media/image91.png"/><Relationship Id="rId210" Type="http://schemas.openxmlformats.org/officeDocument/2006/relationships/image" Target="../media/image106.png"/><Relationship Id="rId215" Type="http://schemas.openxmlformats.org/officeDocument/2006/relationships/customXml" Target="../ink/ink107.xml"/><Relationship Id="rId236" Type="http://schemas.openxmlformats.org/officeDocument/2006/relationships/image" Target="../media/image119.png"/><Relationship Id="rId26" Type="http://schemas.openxmlformats.org/officeDocument/2006/relationships/image" Target="../media/image14.png"/><Relationship Id="rId231" Type="http://schemas.openxmlformats.org/officeDocument/2006/relationships/customXml" Target="../ink/ink115.xml"/><Relationship Id="rId47" Type="http://schemas.openxmlformats.org/officeDocument/2006/relationships/customXml" Target="../ink/ink23.xml"/><Relationship Id="rId68" Type="http://schemas.openxmlformats.org/officeDocument/2006/relationships/image" Target="../media/image35.png"/><Relationship Id="rId89" Type="http://schemas.openxmlformats.org/officeDocument/2006/relationships/customXml" Target="../ink/ink44.xml"/><Relationship Id="rId112" Type="http://schemas.openxmlformats.org/officeDocument/2006/relationships/image" Target="../media/image57.png"/><Relationship Id="rId133" Type="http://schemas.openxmlformats.org/officeDocument/2006/relationships/customXml" Target="../ink/ink66.xml"/><Relationship Id="rId154" Type="http://schemas.openxmlformats.org/officeDocument/2006/relationships/image" Target="../media/image78.png"/><Relationship Id="rId175" Type="http://schemas.openxmlformats.org/officeDocument/2006/relationships/customXml" Target="../ink/ink87.xml"/><Relationship Id="rId196" Type="http://schemas.openxmlformats.org/officeDocument/2006/relationships/image" Target="../media/image99.png"/><Relationship Id="rId200" Type="http://schemas.openxmlformats.org/officeDocument/2006/relationships/image" Target="../media/image101.png"/><Relationship Id="rId16" Type="http://schemas.openxmlformats.org/officeDocument/2006/relationships/image" Target="../media/image9.png"/><Relationship Id="rId221" Type="http://schemas.openxmlformats.org/officeDocument/2006/relationships/customXml" Target="../ink/ink110.xml"/><Relationship Id="rId37" Type="http://schemas.openxmlformats.org/officeDocument/2006/relationships/customXml" Target="../ink/ink18.xml"/><Relationship Id="rId58" Type="http://schemas.openxmlformats.org/officeDocument/2006/relationships/image" Target="../media/image30.png"/><Relationship Id="rId79" Type="http://schemas.openxmlformats.org/officeDocument/2006/relationships/customXml" Target="../ink/ink39.xml"/><Relationship Id="rId102" Type="http://schemas.openxmlformats.org/officeDocument/2006/relationships/image" Target="../media/image52.png"/><Relationship Id="rId123" Type="http://schemas.openxmlformats.org/officeDocument/2006/relationships/customXml" Target="../ink/ink61.xml"/><Relationship Id="rId144" Type="http://schemas.openxmlformats.org/officeDocument/2006/relationships/image" Target="../media/image73.png"/><Relationship Id="rId90" Type="http://schemas.openxmlformats.org/officeDocument/2006/relationships/image" Target="../media/image46.png"/><Relationship Id="rId165" Type="http://schemas.openxmlformats.org/officeDocument/2006/relationships/customXml" Target="../ink/ink82.xml"/><Relationship Id="rId186" Type="http://schemas.openxmlformats.org/officeDocument/2006/relationships/image" Target="../media/image94.png"/><Relationship Id="rId211" Type="http://schemas.openxmlformats.org/officeDocument/2006/relationships/customXml" Target="../ink/ink105.xml"/><Relationship Id="rId232" Type="http://schemas.openxmlformats.org/officeDocument/2006/relationships/image" Target="../media/image117.png"/><Relationship Id="rId27" Type="http://schemas.openxmlformats.org/officeDocument/2006/relationships/customXml" Target="../ink/ink13.xml"/><Relationship Id="rId48" Type="http://schemas.openxmlformats.org/officeDocument/2006/relationships/image" Target="../media/image25.png"/><Relationship Id="rId69" Type="http://schemas.openxmlformats.org/officeDocument/2006/relationships/customXml" Target="../ink/ink34.xml"/><Relationship Id="rId113" Type="http://schemas.openxmlformats.org/officeDocument/2006/relationships/customXml" Target="../ink/ink56.xml"/><Relationship Id="rId134" Type="http://schemas.openxmlformats.org/officeDocument/2006/relationships/image" Target="../media/image68.png"/><Relationship Id="rId80" Type="http://schemas.openxmlformats.org/officeDocument/2006/relationships/image" Target="../media/image41.png"/><Relationship Id="rId155" Type="http://schemas.openxmlformats.org/officeDocument/2006/relationships/customXml" Target="../ink/ink77.xml"/><Relationship Id="rId176" Type="http://schemas.openxmlformats.org/officeDocument/2006/relationships/image" Target="../media/image89.png"/><Relationship Id="rId197" Type="http://schemas.openxmlformats.org/officeDocument/2006/relationships/customXml" Target="../ink/ink98.xml"/><Relationship Id="rId201" Type="http://schemas.openxmlformats.org/officeDocument/2006/relationships/customXml" Target="../ink/ink100.xml"/><Relationship Id="rId222" Type="http://schemas.openxmlformats.org/officeDocument/2006/relationships/image" Target="../media/image112.png"/><Relationship Id="rId17" Type="http://schemas.openxmlformats.org/officeDocument/2006/relationships/customXml" Target="../ink/ink8.xml"/><Relationship Id="rId38" Type="http://schemas.openxmlformats.org/officeDocument/2006/relationships/image" Target="../media/image20.png"/><Relationship Id="rId59" Type="http://schemas.openxmlformats.org/officeDocument/2006/relationships/customXml" Target="../ink/ink29.xml"/><Relationship Id="rId103" Type="http://schemas.openxmlformats.org/officeDocument/2006/relationships/customXml" Target="../ink/ink51.xml"/><Relationship Id="rId124" Type="http://schemas.openxmlformats.org/officeDocument/2006/relationships/image" Target="../media/image63.png"/><Relationship Id="rId70" Type="http://schemas.openxmlformats.org/officeDocument/2006/relationships/image" Target="../media/image36.png"/><Relationship Id="rId91" Type="http://schemas.openxmlformats.org/officeDocument/2006/relationships/customXml" Target="../ink/ink45.xml"/><Relationship Id="rId145" Type="http://schemas.openxmlformats.org/officeDocument/2006/relationships/customXml" Target="../ink/ink72.xml"/><Relationship Id="rId166" Type="http://schemas.openxmlformats.org/officeDocument/2006/relationships/image" Target="../media/image84.png"/><Relationship Id="rId187" Type="http://schemas.openxmlformats.org/officeDocument/2006/relationships/customXml" Target="../ink/ink93.xml"/><Relationship Id="rId1" Type="http://schemas.openxmlformats.org/officeDocument/2006/relationships/slideLayout" Target="../slideLayouts/slideLayout2.xml"/><Relationship Id="rId212" Type="http://schemas.openxmlformats.org/officeDocument/2006/relationships/image" Target="../media/image107.png"/><Relationship Id="rId233" Type="http://schemas.openxmlformats.org/officeDocument/2006/relationships/customXml" Target="../ink/ink116.xml"/><Relationship Id="rId28" Type="http://schemas.openxmlformats.org/officeDocument/2006/relationships/image" Target="../media/image15.png"/><Relationship Id="rId49" Type="http://schemas.openxmlformats.org/officeDocument/2006/relationships/customXml" Target="../ink/ink24.xml"/><Relationship Id="rId114" Type="http://schemas.openxmlformats.org/officeDocument/2006/relationships/image" Target="../media/image58.png"/><Relationship Id="rId60" Type="http://schemas.openxmlformats.org/officeDocument/2006/relationships/image" Target="../media/image31.png"/><Relationship Id="rId81" Type="http://schemas.openxmlformats.org/officeDocument/2006/relationships/customXml" Target="../ink/ink40.xml"/><Relationship Id="rId135" Type="http://schemas.openxmlformats.org/officeDocument/2006/relationships/customXml" Target="../ink/ink67.xml"/><Relationship Id="rId156" Type="http://schemas.openxmlformats.org/officeDocument/2006/relationships/image" Target="../media/image79.png"/><Relationship Id="rId177" Type="http://schemas.openxmlformats.org/officeDocument/2006/relationships/customXml" Target="../ink/ink88.xml"/><Relationship Id="rId198" Type="http://schemas.openxmlformats.org/officeDocument/2006/relationships/image" Target="../media/image100.png"/><Relationship Id="rId202" Type="http://schemas.openxmlformats.org/officeDocument/2006/relationships/image" Target="../media/image102.png"/><Relationship Id="rId223" Type="http://schemas.openxmlformats.org/officeDocument/2006/relationships/customXml" Target="../ink/ink111.xml"/><Relationship Id="rId18" Type="http://schemas.openxmlformats.org/officeDocument/2006/relationships/image" Target="../media/image10.png"/><Relationship Id="rId39" Type="http://schemas.openxmlformats.org/officeDocument/2006/relationships/customXml" Target="../ink/ink19.xml"/><Relationship Id="rId50" Type="http://schemas.openxmlformats.org/officeDocument/2006/relationships/image" Target="../media/image26.png"/><Relationship Id="rId104" Type="http://schemas.openxmlformats.org/officeDocument/2006/relationships/image" Target="../media/image53.png"/><Relationship Id="rId125" Type="http://schemas.openxmlformats.org/officeDocument/2006/relationships/customXml" Target="../ink/ink62.xml"/><Relationship Id="rId146" Type="http://schemas.openxmlformats.org/officeDocument/2006/relationships/image" Target="../media/image74.png"/><Relationship Id="rId167" Type="http://schemas.openxmlformats.org/officeDocument/2006/relationships/customXml" Target="../ink/ink83.xml"/><Relationship Id="rId188" Type="http://schemas.openxmlformats.org/officeDocument/2006/relationships/image" Target="../media/image95.png"/><Relationship Id="rId71" Type="http://schemas.openxmlformats.org/officeDocument/2006/relationships/customXml" Target="../ink/ink35.xml"/><Relationship Id="rId92" Type="http://schemas.openxmlformats.org/officeDocument/2006/relationships/image" Target="../media/image47.png"/><Relationship Id="rId213" Type="http://schemas.openxmlformats.org/officeDocument/2006/relationships/customXml" Target="../ink/ink106.xml"/><Relationship Id="rId234" Type="http://schemas.openxmlformats.org/officeDocument/2006/relationships/image" Target="../media/image118.png"/><Relationship Id="rId2" Type="http://schemas.openxmlformats.org/officeDocument/2006/relationships/notesSlide" Target="../notesSlides/notesSlide3.xml"/><Relationship Id="rId29" Type="http://schemas.openxmlformats.org/officeDocument/2006/relationships/customXml" Target="../ink/ink14.xml"/><Relationship Id="rId40" Type="http://schemas.openxmlformats.org/officeDocument/2006/relationships/image" Target="../media/image21.png"/><Relationship Id="rId115" Type="http://schemas.openxmlformats.org/officeDocument/2006/relationships/customXml" Target="../ink/ink57.xml"/><Relationship Id="rId136" Type="http://schemas.openxmlformats.org/officeDocument/2006/relationships/image" Target="../media/image69.png"/><Relationship Id="rId157" Type="http://schemas.openxmlformats.org/officeDocument/2006/relationships/customXml" Target="../ink/ink78.xml"/><Relationship Id="rId178" Type="http://schemas.openxmlformats.org/officeDocument/2006/relationships/image" Target="../media/image90.png"/><Relationship Id="rId61" Type="http://schemas.openxmlformats.org/officeDocument/2006/relationships/customXml" Target="../ink/ink30.xml"/><Relationship Id="rId82" Type="http://schemas.openxmlformats.org/officeDocument/2006/relationships/image" Target="../media/image42.png"/><Relationship Id="rId199" Type="http://schemas.openxmlformats.org/officeDocument/2006/relationships/customXml" Target="../ink/ink99.xml"/><Relationship Id="rId203" Type="http://schemas.openxmlformats.org/officeDocument/2006/relationships/customXml" Target="../ink/ink101.xml"/><Relationship Id="rId19" Type="http://schemas.openxmlformats.org/officeDocument/2006/relationships/customXml" Target="../ink/ink9.xml"/><Relationship Id="rId224" Type="http://schemas.openxmlformats.org/officeDocument/2006/relationships/image" Target="../media/image113.png"/><Relationship Id="rId30" Type="http://schemas.openxmlformats.org/officeDocument/2006/relationships/image" Target="../media/image16.png"/><Relationship Id="rId105" Type="http://schemas.openxmlformats.org/officeDocument/2006/relationships/customXml" Target="../ink/ink52.xml"/><Relationship Id="rId126" Type="http://schemas.openxmlformats.org/officeDocument/2006/relationships/image" Target="../media/image64.png"/><Relationship Id="rId147" Type="http://schemas.openxmlformats.org/officeDocument/2006/relationships/customXml" Target="../ink/ink73.xml"/><Relationship Id="rId168" Type="http://schemas.openxmlformats.org/officeDocument/2006/relationships/image" Target="../media/image85.png"/><Relationship Id="rId51" Type="http://schemas.openxmlformats.org/officeDocument/2006/relationships/customXml" Target="../ink/ink25.xml"/><Relationship Id="rId72" Type="http://schemas.openxmlformats.org/officeDocument/2006/relationships/image" Target="../media/image37.png"/><Relationship Id="rId93" Type="http://schemas.openxmlformats.org/officeDocument/2006/relationships/customXml" Target="../ink/ink46.xml"/><Relationship Id="rId189" Type="http://schemas.openxmlformats.org/officeDocument/2006/relationships/customXml" Target="../ink/ink94.xml"/><Relationship Id="rId3" Type="http://schemas.openxmlformats.org/officeDocument/2006/relationships/customXml" Target="../ink/ink1.xml"/><Relationship Id="rId214" Type="http://schemas.openxmlformats.org/officeDocument/2006/relationships/image" Target="../media/image108.png"/><Relationship Id="rId235" Type="http://schemas.openxmlformats.org/officeDocument/2006/relationships/customXml" Target="../ink/ink117.xml"/><Relationship Id="rId116" Type="http://schemas.openxmlformats.org/officeDocument/2006/relationships/image" Target="../media/image59.png"/><Relationship Id="rId137" Type="http://schemas.openxmlformats.org/officeDocument/2006/relationships/customXml" Target="../ink/ink68.xml"/><Relationship Id="rId158"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dirty="0"/>
              <a:t>Week 5</a:t>
            </a:r>
            <a:endParaRPr dirty="0"/>
          </a:p>
        </p:txBody>
      </p:sp>
      <p:sp>
        <p:nvSpPr>
          <p:cNvPr id="64" name="Google Shape;64;p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Computer Vision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0"/>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600" b="1">
                <a:solidFill>
                  <a:srgbClr val="0B5394"/>
                </a:solidFill>
              </a:rPr>
              <a:t>Mobile</a:t>
            </a:r>
            <a:r>
              <a:rPr lang="en" sz="3600">
                <a:solidFill>
                  <a:srgbClr val="3D85C6"/>
                </a:solidFill>
              </a:rPr>
              <a:t>Net</a:t>
            </a:r>
            <a:endParaRPr sz="3600">
              <a:solidFill>
                <a:srgbClr val="3D85C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Standard Convolutions</a:t>
            </a:r>
            <a:endParaRPr/>
          </a:p>
        </p:txBody>
      </p:sp>
      <p:pic>
        <p:nvPicPr>
          <p:cNvPr id="126" name="Google Shape;126;p11"/>
          <p:cNvPicPr preferRelativeResize="0"/>
          <p:nvPr/>
        </p:nvPicPr>
        <p:blipFill rotWithShape="1">
          <a:blip r:embed="rId3">
            <a:alphaModFix/>
          </a:blip>
          <a:srcRect/>
          <a:stretch/>
        </p:blipFill>
        <p:spPr>
          <a:xfrm>
            <a:off x="311700" y="1447988"/>
            <a:ext cx="8520600" cy="2825373"/>
          </a:xfrm>
          <a:prstGeom prst="rect">
            <a:avLst/>
          </a:prstGeom>
          <a:noFill/>
          <a:ln>
            <a:noFill/>
          </a:ln>
        </p:spPr>
      </p:pic>
      <p:grpSp>
        <p:nvGrpSpPr>
          <p:cNvPr id="22" name="Group 21">
            <a:extLst>
              <a:ext uri="{FF2B5EF4-FFF2-40B4-BE49-F238E27FC236}">
                <a16:creationId xmlns:a16="http://schemas.microsoft.com/office/drawing/2014/main" id="{999168EF-05B9-90E1-255D-03E09B77DA5A}"/>
              </a:ext>
            </a:extLst>
          </p:cNvPr>
          <p:cNvGrpSpPr/>
          <p:nvPr/>
        </p:nvGrpSpPr>
        <p:grpSpPr>
          <a:xfrm>
            <a:off x="4760723" y="649317"/>
            <a:ext cx="1881000" cy="858960"/>
            <a:chOff x="4760723" y="649317"/>
            <a:chExt cx="1881000" cy="85896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BA08287-02CF-5890-FA16-66FFAEB58628}"/>
                    </a:ext>
                  </a:extLst>
                </p14:cNvPr>
                <p14:cNvContentPartPr/>
                <p14:nvPr/>
              </p14:nvContentPartPr>
              <p14:xfrm>
                <a:off x="4902563" y="912117"/>
                <a:ext cx="115920" cy="214560"/>
              </p14:xfrm>
            </p:contentPart>
          </mc:Choice>
          <mc:Fallback>
            <p:pic>
              <p:nvPicPr>
                <p:cNvPr id="2" name="Ink 1">
                  <a:extLst>
                    <a:ext uri="{FF2B5EF4-FFF2-40B4-BE49-F238E27FC236}">
                      <a16:creationId xmlns:a16="http://schemas.microsoft.com/office/drawing/2014/main" id="{CBA08287-02CF-5890-FA16-66FFAEB58628}"/>
                    </a:ext>
                  </a:extLst>
                </p:cNvPr>
                <p:cNvPicPr/>
                <p:nvPr/>
              </p:nvPicPr>
              <p:blipFill>
                <a:blip r:embed="rId5"/>
                <a:stretch>
                  <a:fillRect/>
                </a:stretch>
              </p:blipFill>
              <p:spPr>
                <a:xfrm>
                  <a:off x="4887443" y="896997"/>
                  <a:ext cx="1461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DEE42A8E-6720-9498-0BDA-6C6A99CBE011}"/>
                    </a:ext>
                  </a:extLst>
                </p14:cNvPr>
                <p14:cNvContentPartPr/>
                <p14:nvPr/>
              </p14:nvContentPartPr>
              <p14:xfrm>
                <a:off x="5082923" y="930117"/>
                <a:ext cx="93960" cy="160560"/>
              </p14:xfrm>
            </p:contentPart>
          </mc:Choice>
          <mc:Fallback>
            <p:pic>
              <p:nvPicPr>
                <p:cNvPr id="3" name="Ink 2">
                  <a:extLst>
                    <a:ext uri="{FF2B5EF4-FFF2-40B4-BE49-F238E27FC236}">
                      <a16:creationId xmlns:a16="http://schemas.microsoft.com/office/drawing/2014/main" id="{DEE42A8E-6720-9498-0BDA-6C6A99CBE011}"/>
                    </a:ext>
                  </a:extLst>
                </p:cNvPr>
                <p:cNvPicPr/>
                <p:nvPr/>
              </p:nvPicPr>
              <p:blipFill>
                <a:blip r:embed="rId7"/>
                <a:stretch>
                  <a:fillRect/>
                </a:stretch>
              </p:blipFill>
              <p:spPr>
                <a:xfrm>
                  <a:off x="5067803" y="914637"/>
                  <a:ext cx="1245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938F622A-A202-51C4-7649-2B79D995125E}"/>
                    </a:ext>
                  </a:extLst>
                </p14:cNvPr>
                <p14:cNvContentPartPr/>
                <p14:nvPr/>
              </p14:nvContentPartPr>
              <p14:xfrm>
                <a:off x="5113163" y="1012197"/>
                <a:ext cx="100440" cy="5040"/>
              </p14:xfrm>
            </p:contentPart>
          </mc:Choice>
          <mc:Fallback>
            <p:pic>
              <p:nvPicPr>
                <p:cNvPr id="4" name="Ink 3">
                  <a:extLst>
                    <a:ext uri="{FF2B5EF4-FFF2-40B4-BE49-F238E27FC236}">
                      <a16:creationId xmlns:a16="http://schemas.microsoft.com/office/drawing/2014/main" id="{938F622A-A202-51C4-7649-2B79D995125E}"/>
                    </a:ext>
                  </a:extLst>
                </p:cNvPr>
                <p:cNvPicPr/>
                <p:nvPr/>
              </p:nvPicPr>
              <p:blipFill>
                <a:blip r:embed="rId9"/>
                <a:stretch>
                  <a:fillRect/>
                </a:stretch>
              </p:blipFill>
              <p:spPr>
                <a:xfrm>
                  <a:off x="5098043" y="997077"/>
                  <a:ext cx="1310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66661981-7371-885E-E095-EACF38404A85}"/>
                    </a:ext>
                  </a:extLst>
                </p14:cNvPr>
                <p14:cNvContentPartPr/>
                <p14:nvPr/>
              </p14:nvContentPartPr>
              <p14:xfrm>
                <a:off x="5280203" y="989877"/>
                <a:ext cx="80280" cy="102240"/>
              </p14:xfrm>
            </p:contentPart>
          </mc:Choice>
          <mc:Fallback>
            <p:pic>
              <p:nvPicPr>
                <p:cNvPr id="5" name="Ink 4">
                  <a:extLst>
                    <a:ext uri="{FF2B5EF4-FFF2-40B4-BE49-F238E27FC236}">
                      <a16:creationId xmlns:a16="http://schemas.microsoft.com/office/drawing/2014/main" id="{66661981-7371-885E-E095-EACF38404A85}"/>
                    </a:ext>
                  </a:extLst>
                </p:cNvPr>
                <p:cNvPicPr/>
                <p:nvPr/>
              </p:nvPicPr>
              <p:blipFill>
                <a:blip r:embed="rId11"/>
                <a:stretch>
                  <a:fillRect/>
                </a:stretch>
              </p:blipFill>
              <p:spPr>
                <a:xfrm>
                  <a:off x="5265083" y="974757"/>
                  <a:ext cx="1108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6E93C8B2-1319-A269-23E6-BA668EEC9FFA}"/>
                    </a:ext>
                  </a:extLst>
                </p14:cNvPr>
                <p14:cNvContentPartPr/>
                <p14:nvPr/>
              </p14:nvContentPartPr>
              <p14:xfrm>
                <a:off x="5277683" y="988437"/>
                <a:ext cx="79200" cy="125640"/>
              </p14:xfrm>
            </p:contentPart>
          </mc:Choice>
          <mc:Fallback>
            <p:pic>
              <p:nvPicPr>
                <p:cNvPr id="6" name="Ink 5">
                  <a:extLst>
                    <a:ext uri="{FF2B5EF4-FFF2-40B4-BE49-F238E27FC236}">
                      <a16:creationId xmlns:a16="http://schemas.microsoft.com/office/drawing/2014/main" id="{6E93C8B2-1319-A269-23E6-BA668EEC9FFA}"/>
                    </a:ext>
                  </a:extLst>
                </p:cNvPr>
                <p:cNvPicPr/>
                <p:nvPr/>
              </p:nvPicPr>
              <p:blipFill>
                <a:blip r:embed="rId13"/>
                <a:stretch>
                  <a:fillRect/>
                </a:stretch>
              </p:blipFill>
              <p:spPr>
                <a:xfrm>
                  <a:off x="5262203" y="972957"/>
                  <a:ext cx="1098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428CD598-F398-543E-FA65-D2C810FBDBEC}"/>
                    </a:ext>
                  </a:extLst>
                </p14:cNvPr>
                <p14:cNvContentPartPr/>
                <p14:nvPr/>
              </p14:nvContentPartPr>
              <p14:xfrm>
                <a:off x="5468483" y="999957"/>
                <a:ext cx="108000" cy="159840"/>
              </p14:xfrm>
            </p:contentPart>
          </mc:Choice>
          <mc:Fallback>
            <p:pic>
              <p:nvPicPr>
                <p:cNvPr id="7" name="Ink 6">
                  <a:extLst>
                    <a:ext uri="{FF2B5EF4-FFF2-40B4-BE49-F238E27FC236}">
                      <a16:creationId xmlns:a16="http://schemas.microsoft.com/office/drawing/2014/main" id="{428CD598-F398-543E-FA65-D2C810FBDBEC}"/>
                    </a:ext>
                  </a:extLst>
                </p:cNvPr>
                <p:cNvPicPr/>
                <p:nvPr/>
              </p:nvPicPr>
              <p:blipFill>
                <a:blip r:embed="rId15"/>
                <a:stretch>
                  <a:fillRect/>
                </a:stretch>
              </p:blipFill>
              <p:spPr>
                <a:xfrm>
                  <a:off x="5453363" y="984837"/>
                  <a:ext cx="1386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81BCA0D9-D3A3-279F-5F72-556CE24C4B29}"/>
                    </a:ext>
                  </a:extLst>
                </p14:cNvPr>
                <p14:cNvContentPartPr/>
                <p14:nvPr/>
              </p14:nvContentPartPr>
              <p14:xfrm>
                <a:off x="5657123" y="976557"/>
                <a:ext cx="95040" cy="138240"/>
              </p14:xfrm>
            </p:contentPart>
          </mc:Choice>
          <mc:Fallback>
            <p:pic>
              <p:nvPicPr>
                <p:cNvPr id="8" name="Ink 7">
                  <a:extLst>
                    <a:ext uri="{FF2B5EF4-FFF2-40B4-BE49-F238E27FC236}">
                      <a16:creationId xmlns:a16="http://schemas.microsoft.com/office/drawing/2014/main" id="{81BCA0D9-D3A3-279F-5F72-556CE24C4B29}"/>
                    </a:ext>
                  </a:extLst>
                </p:cNvPr>
                <p:cNvPicPr/>
                <p:nvPr/>
              </p:nvPicPr>
              <p:blipFill>
                <a:blip r:embed="rId17"/>
                <a:stretch>
                  <a:fillRect/>
                </a:stretch>
              </p:blipFill>
              <p:spPr>
                <a:xfrm>
                  <a:off x="5642003" y="961437"/>
                  <a:ext cx="1256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45954E12-91D0-33A6-DEDC-FCFF9F8D6CB9}"/>
                    </a:ext>
                  </a:extLst>
                </p14:cNvPr>
                <p14:cNvContentPartPr/>
                <p14:nvPr/>
              </p14:nvContentPartPr>
              <p14:xfrm>
                <a:off x="5668643" y="1043877"/>
                <a:ext cx="68760" cy="30600"/>
              </p14:xfrm>
            </p:contentPart>
          </mc:Choice>
          <mc:Fallback>
            <p:pic>
              <p:nvPicPr>
                <p:cNvPr id="9" name="Ink 8">
                  <a:extLst>
                    <a:ext uri="{FF2B5EF4-FFF2-40B4-BE49-F238E27FC236}">
                      <a16:creationId xmlns:a16="http://schemas.microsoft.com/office/drawing/2014/main" id="{45954E12-91D0-33A6-DEDC-FCFF9F8D6CB9}"/>
                    </a:ext>
                  </a:extLst>
                </p:cNvPr>
                <p:cNvPicPr/>
                <p:nvPr/>
              </p:nvPicPr>
              <p:blipFill>
                <a:blip r:embed="rId19"/>
                <a:stretch>
                  <a:fillRect/>
                </a:stretch>
              </p:blipFill>
              <p:spPr>
                <a:xfrm>
                  <a:off x="5653523" y="1028757"/>
                  <a:ext cx="99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736DC584-B410-B866-DB0F-C7DC65D54B95}"/>
                    </a:ext>
                  </a:extLst>
                </p14:cNvPr>
                <p14:cNvContentPartPr/>
                <p14:nvPr/>
              </p14:nvContentPartPr>
              <p14:xfrm>
                <a:off x="5892923" y="973677"/>
                <a:ext cx="128880" cy="156240"/>
              </p14:xfrm>
            </p:contentPart>
          </mc:Choice>
          <mc:Fallback>
            <p:pic>
              <p:nvPicPr>
                <p:cNvPr id="10" name="Ink 9">
                  <a:extLst>
                    <a:ext uri="{FF2B5EF4-FFF2-40B4-BE49-F238E27FC236}">
                      <a16:creationId xmlns:a16="http://schemas.microsoft.com/office/drawing/2014/main" id="{736DC584-B410-B866-DB0F-C7DC65D54B95}"/>
                    </a:ext>
                  </a:extLst>
                </p:cNvPr>
                <p:cNvPicPr/>
                <p:nvPr/>
              </p:nvPicPr>
              <p:blipFill>
                <a:blip r:embed="rId21"/>
                <a:stretch>
                  <a:fillRect/>
                </a:stretch>
              </p:blipFill>
              <p:spPr>
                <a:xfrm>
                  <a:off x="5877443" y="958557"/>
                  <a:ext cx="1594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680ACF6F-AC07-33AE-98D3-DC971B182866}"/>
                    </a:ext>
                  </a:extLst>
                </p14:cNvPr>
                <p14:cNvContentPartPr/>
                <p14:nvPr/>
              </p14:nvContentPartPr>
              <p14:xfrm>
                <a:off x="5922803" y="992037"/>
                <a:ext cx="55440" cy="129600"/>
              </p14:xfrm>
            </p:contentPart>
          </mc:Choice>
          <mc:Fallback>
            <p:pic>
              <p:nvPicPr>
                <p:cNvPr id="11" name="Ink 10">
                  <a:extLst>
                    <a:ext uri="{FF2B5EF4-FFF2-40B4-BE49-F238E27FC236}">
                      <a16:creationId xmlns:a16="http://schemas.microsoft.com/office/drawing/2014/main" id="{680ACF6F-AC07-33AE-98D3-DC971B182866}"/>
                    </a:ext>
                  </a:extLst>
                </p:cNvPr>
                <p:cNvPicPr/>
                <p:nvPr/>
              </p:nvPicPr>
              <p:blipFill>
                <a:blip r:embed="rId23"/>
                <a:stretch>
                  <a:fillRect/>
                </a:stretch>
              </p:blipFill>
              <p:spPr>
                <a:xfrm>
                  <a:off x="5907323" y="976557"/>
                  <a:ext cx="860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D81B8DE9-B62D-B8B6-B7B9-6509A7DDC219}"/>
                    </a:ext>
                  </a:extLst>
                </p14:cNvPr>
                <p14:cNvContentPartPr/>
                <p14:nvPr/>
              </p14:nvContentPartPr>
              <p14:xfrm>
                <a:off x="6083363" y="1019397"/>
                <a:ext cx="127080" cy="142200"/>
              </p14:xfrm>
            </p:contentPart>
          </mc:Choice>
          <mc:Fallback>
            <p:pic>
              <p:nvPicPr>
                <p:cNvPr id="12" name="Ink 11">
                  <a:extLst>
                    <a:ext uri="{FF2B5EF4-FFF2-40B4-BE49-F238E27FC236}">
                      <a16:creationId xmlns:a16="http://schemas.microsoft.com/office/drawing/2014/main" id="{D81B8DE9-B62D-B8B6-B7B9-6509A7DDC219}"/>
                    </a:ext>
                  </a:extLst>
                </p:cNvPr>
                <p:cNvPicPr/>
                <p:nvPr/>
              </p:nvPicPr>
              <p:blipFill>
                <a:blip r:embed="rId25"/>
                <a:stretch>
                  <a:fillRect/>
                </a:stretch>
              </p:blipFill>
              <p:spPr>
                <a:xfrm>
                  <a:off x="6068243" y="1004277"/>
                  <a:ext cx="1576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Ink 12">
                  <a:extLst>
                    <a:ext uri="{FF2B5EF4-FFF2-40B4-BE49-F238E27FC236}">
                      <a16:creationId xmlns:a16="http://schemas.microsoft.com/office/drawing/2014/main" id="{B5FA0CD4-A993-3EBC-8F8C-2D635A0CB9F4}"/>
                    </a:ext>
                  </a:extLst>
                </p14:cNvPr>
                <p14:cNvContentPartPr/>
                <p14:nvPr/>
              </p14:nvContentPartPr>
              <p14:xfrm>
                <a:off x="5843243" y="1226397"/>
                <a:ext cx="295200" cy="24480"/>
              </p14:xfrm>
            </p:contentPart>
          </mc:Choice>
          <mc:Fallback>
            <p:pic>
              <p:nvPicPr>
                <p:cNvPr id="13" name="Ink 12">
                  <a:extLst>
                    <a:ext uri="{FF2B5EF4-FFF2-40B4-BE49-F238E27FC236}">
                      <a16:creationId xmlns:a16="http://schemas.microsoft.com/office/drawing/2014/main" id="{B5FA0CD4-A993-3EBC-8F8C-2D635A0CB9F4}"/>
                    </a:ext>
                  </a:extLst>
                </p:cNvPr>
                <p:cNvPicPr/>
                <p:nvPr/>
              </p:nvPicPr>
              <p:blipFill>
                <a:blip r:embed="rId27"/>
                <a:stretch>
                  <a:fillRect/>
                </a:stretch>
              </p:blipFill>
              <p:spPr>
                <a:xfrm>
                  <a:off x="5827763" y="1211277"/>
                  <a:ext cx="3258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4" name="Ink 13">
                  <a:extLst>
                    <a:ext uri="{FF2B5EF4-FFF2-40B4-BE49-F238E27FC236}">
                      <a16:creationId xmlns:a16="http://schemas.microsoft.com/office/drawing/2014/main" id="{AEDC429A-1259-5392-1A4F-BBF8F43972DC}"/>
                    </a:ext>
                  </a:extLst>
                </p14:cNvPr>
                <p14:cNvContentPartPr/>
                <p14:nvPr/>
              </p14:nvContentPartPr>
              <p14:xfrm>
                <a:off x="5862323" y="1300557"/>
                <a:ext cx="225720" cy="33480"/>
              </p14:xfrm>
            </p:contentPart>
          </mc:Choice>
          <mc:Fallback>
            <p:pic>
              <p:nvPicPr>
                <p:cNvPr id="14" name="Ink 13">
                  <a:extLst>
                    <a:ext uri="{FF2B5EF4-FFF2-40B4-BE49-F238E27FC236}">
                      <a16:creationId xmlns:a16="http://schemas.microsoft.com/office/drawing/2014/main" id="{AEDC429A-1259-5392-1A4F-BBF8F43972DC}"/>
                    </a:ext>
                  </a:extLst>
                </p:cNvPr>
                <p:cNvPicPr/>
                <p:nvPr/>
              </p:nvPicPr>
              <p:blipFill>
                <a:blip r:embed="rId29"/>
                <a:stretch>
                  <a:fillRect/>
                </a:stretch>
              </p:blipFill>
              <p:spPr>
                <a:xfrm>
                  <a:off x="5846843" y="1285077"/>
                  <a:ext cx="2563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 name="Ink 14">
                  <a:extLst>
                    <a:ext uri="{FF2B5EF4-FFF2-40B4-BE49-F238E27FC236}">
                      <a16:creationId xmlns:a16="http://schemas.microsoft.com/office/drawing/2014/main" id="{ABEC934E-172B-53C3-C858-6711D14E4232}"/>
                    </a:ext>
                  </a:extLst>
                </p14:cNvPr>
                <p14:cNvContentPartPr/>
                <p14:nvPr/>
              </p14:nvContentPartPr>
              <p14:xfrm>
                <a:off x="6241763" y="902397"/>
                <a:ext cx="38520" cy="6480"/>
              </p14:xfrm>
            </p:contentPart>
          </mc:Choice>
          <mc:Fallback>
            <p:pic>
              <p:nvPicPr>
                <p:cNvPr id="15" name="Ink 14">
                  <a:extLst>
                    <a:ext uri="{FF2B5EF4-FFF2-40B4-BE49-F238E27FC236}">
                      <a16:creationId xmlns:a16="http://schemas.microsoft.com/office/drawing/2014/main" id="{ABEC934E-172B-53C3-C858-6711D14E4232}"/>
                    </a:ext>
                  </a:extLst>
                </p:cNvPr>
                <p:cNvPicPr/>
                <p:nvPr/>
              </p:nvPicPr>
              <p:blipFill>
                <a:blip r:embed="rId31"/>
                <a:stretch>
                  <a:fillRect/>
                </a:stretch>
              </p:blipFill>
              <p:spPr>
                <a:xfrm>
                  <a:off x="6226643" y="887277"/>
                  <a:ext cx="687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 name="Ink 15">
                  <a:extLst>
                    <a:ext uri="{FF2B5EF4-FFF2-40B4-BE49-F238E27FC236}">
                      <a16:creationId xmlns:a16="http://schemas.microsoft.com/office/drawing/2014/main" id="{E9E6445F-28F9-38D0-C179-3F8B74CFEAC2}"/>
                    </a:ext>
                  </a:extLst>
                </p14:cNvPr>
                <p14:cNvContentPartPr/>
                <p14:nvPr/>
              </p14:nvContentPartPr>
              <p14:xfrm>
                <a:off x="6260123" y="990597"/>
                <a:ext cx="40680" cy="4680"/>
              </p14:xfrm>
            </p:contentPart>
          </mc:Choice>
          <mc:Fallback>
            <p:pic>
              <p:nvPicPr>
                <p:cNvPr id="16" name="Ink 15">
                  <a:extLst>
                    <a:ext uri="{FF2B5EF4-FFF2-40B4-BE49-F238E27FC236}">
                      <a16:creationId xmlns:a16="http://schemas.microsoft.com/office/drawing/2014/main" id="{E9E6445F-28F9-38D0-C179-3F8B74CFEAC2}"/>
                    </a:ext>
                  </a:extLst>
                </p:cNvPr>
                <p:cNvPicPr/>
                <p:nvPr/>
              </p:nvPicPr>
              <p:blipFill>
                <a:blip r:embed="rId33"/>
                <a:stretch>
                  <a:fillRect/>
                </a:stretch>
              </p:blipFill>
              <p:spPr>
                <a:xfrm>
                  <a:off x="6244643" y="975477"/>
                  <a:ext cx="712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 name="Ink 16">
                  <a:extLst>
                    <a:ext uri="{FF2B5EF4-FFF2-40B4-BE49-F238E27FC236}">
                      <a16:creationId xmlns:a16="http://schemas.microsoft.com/office/drawing/2014/main" id="{246A8CE2-EDDF-DB5A-334C-DAE64476B4F4}"/>
                    </a:ext>
                  </a:extLst>
                </p14:cNvPr>
                <p14:cNvContentPartPr/>
                <p14:nvPr/>
              </p14:nvContentPartPr>
              <p14:xfrm>
                <a:off x="6400163" y="895197"/>
                <a:ext cx="60840" cy="127080"/>
              </p14:xfrm>
            </p:contentPart>
          </mc:Choice>
          <mc:Fallback>
            <p:pic>
              <p:nvPicPr>
                <p:cNvPr id="17" name="Ink 16">
                  <a:extLst>
                    <a:ext uri="{FF2B5EF4-FFF2-40B4-BE49-F238E27FC236}">
                      <a16:creationId xmlns:a16="http://schemas.microsoft.com/office/drawing/2014/main" id="{246A8CE2-EDDF-DB5A-334C-DAE64476B4F4}"/>
                    </a:ext>
                  </a:extLst>
                </p:cNvPr>
                <p:cNvPicPr/>
                <p:nvPr/>
              </p:nvPicPr>
              <p:blipFill>
                <a:blip r:embed="rId35"/>
                <a:stretch>
                  <a:fillRect/>
                </a:stretch>
              </p:blipFill>
              <p:spPr>
                <a:xfrm>
                  <a:off x="6385043" y="879717"/>
                  <a:ext cx="910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8" name="Ink 17">
                  <a:extLst>
                    <a:ext uri="{FF2B5EF4-FFF2-40B4-BE49-F238E27FC236}">
                      <a16:creationId xmlns:a16="http://schemas.microsoft.com/office/drawing/2014/main" id="{F73E8665-85F7-5451-66AC-A40904E697A8}"/>
                    </a:ext>
                  </a:extLst>
                </p14:cNvPr>
                <p14:cNvContentPartPr/>
                <p14:nvPr/>
              </p14:nvContentPartPr>
              <p14:xfrm>
                <a:off x="4760723" y="719877"/>
                <a:ext cx="20520" cy="442800"/>
              </p14:xfrm>
            </p:contentPart>
          </mc:Choice>
          <mc:Fallback>
            <p:pic>
              <p:nvPicPr>
                <p:cNvPr id="18" name="Ink 17">
                  <a:extLst>
                    <a:ext uri="{FF2B5EF4-FFF2-40B4-BE49-F238E27FC236}">
                      <a16:creationId xmlns:a16="http://schemas.microsoft.com/office/drawing/2014/main" id="{F73E8665-85F7-5451-66AC-A40904E697A8}"/>
                    </a:ext>
                  </a:extLst>
                </p:cNvPr>
                <p:cNvPicPr/>
                <p:nvPr/>
              </p:nvPicPr>
              <p:blipFill>
                <a:blip r:embed="rId37"/>
                <a:stretch>
                  <a:fillRect/>
                </a:stretch>
              </p:blipFill>
              <p:spPr>
                <a:xfrm>
                  <a:off x="4745243" y="704397"/>
                  <a:ext cx="5112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Ink 18">
                  <a:extLst>
                    <a:ext uri="{FF2B5EF4-FFF2-40B4-BE49-F238E27FC236}">
                      <a16:creationId xmlns:a16="http://schemas.microsoft.com/office/drawing/2014/main" id="{D2590478-8164-3BCB-FF82-C555A2C6F30F}"/>
                    </a:ext>
                  </a:extLst>
                </p14:cNvPr>
                <p14:cNvContentPartPr/>
                <p14:nvPr/>
              </p14:nvContentPartPr>
              <p14:xfrm>
                <a:off x="4800323" y="649317"/>
                <a:ext cx="1724760" cy="590040"/>
              </p14:xfrm>
            </p:contentPart>
          </mc:Choice>
          <mc:Fallback>
            <p:pic>
              <p:nvPicPr>
                <p:cNvPr id="19" name="Ink 18">
                  <a:extLst>
                    <a:ext uri="{FF2B5EF4-FFF2-40B4-BE49-F238E27FC236}">
                      <a16:creationId xmlns:a16="http://schemas.microsoft.com/office/drawing/2014/main" id="{D2590478-8164-3BCB-FF82-C555A2C6F30F}"/>
                    </a:ext>
                  </a:extLst>
                </p:cNvPr>
                <p:cNvPicPr/>
                <p:nvPr/>
              </p:nvPicPr>
              <p:blipFill>
                <a:blip r:embed="rId39"/>
                <a:stretch>
                  <a:fillRect/>
                </a:stretch>
              </p:blipFill>
              <p:spPr>
                <a:xfrm>
                  <a:off x="4785203" y="633837"/>
                  <a:ext cx="1755360" cy="6206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Ink 19">
                  <a:extLst>
                    <a:ext uri="{FF2B5EF4-FFF2-40B4-BE49-F238E27FC236}">
                      <a16:creationId xmlns:a16="http://schemas.microsoft.com/office/drawing/2014/main" id="{D74D97C9-A966-8AE1-011F-E7B51C028551}"/>
                    </a:ext>
                  </a:extLst>
                </p14:cNvPr>
                <p14:cNvContentPartPr/>
                <p14:nvPr/>
              </p14:nvContentPartPr>
              <p14:xfrm>
                <a:off x="4789883" y="1146477"/>
                <a:ext cx="39240" cy="81720"/>
              </p14:xfrm>
            </p:contentPart>
          </mc:Choice>
          <mc:Fallback>
            <p:pic>
              <p:nvPicPr>
                <p:cNvPr id="20" name="Ink 19">
                  <a:extLst>
                    <a:ext uri="{FF2B5EF4-FFF2-40B4-BE49-F238E27FC236}">
                      <a16:creationId xmlns:a16="http://schemas.microsoft.com/office/drawing/2014/main" id="{D74D97C9-A966-8AE1-011F-E7B51C028551}"/>
                    </a:ext>
                  </a:extLst>
                </p:cNvPr>
                <p:cNvPicPr/>
                <p:nvPr/>
              </p:nvPicPr>
              <p:blipFill>
                <a:blip r:embed="rId41"/>
                <a:stretch>
                  <a:fillRect/>
                </a:stretch>
              </p:blipFill>
              <p:spPr>
                <a:xfrm>
                  <a:off x="4774763" y="1131357"/>
                  <a:ext cx="694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Ink 20">
                  <a:extLst>
                    <a:ext uri="{FF2B5EF4-FFF2-40B4-BE49-F238E27FC236}">
                      <a16:creationId xmlns:a16="http://schemas.microsoft.com/office/drawing/2014/main" id="{DBA0ED58-69FA-1EBE-9DFF-3AC5D65C951C}"/>
                    </a:ext>
                  </a:extLst>
                </p14:cNvPr>
                <p14:cNvContentPartPr/>
                <p14:nvPr/>
              </p14:nvContentPartPr>
              <p14:xfrm>
                <a:off x="4807883" y="1184637"/>
                <a:ext cx="1833840" cy="323640"/>
              </p14:xfrm>
            </p:contentPart>
          </mc:Choice>
          <mc:Fallback>
            <p:pic>
              <p:nvPicPr>
                <p:cNvPr id="21" name="Ink 20">
                  <a:extLst>
                    <a:ext uri="{FF2B5EF4-FFF2-40B4-BE49-F238E27FC236}">
                      <a16:creationId xmlns:a16="http://schemas.microsoft.com/office/drawing/2014/main" id="{DBA0ED58-69FA-1EBE-9DFF-3AC5D65C951C}"/>
                    </a:ext>
                  </a:extLst>
                </p:cNvPr>
                <p:cNvPicPr/>
                <p:nvPr/>
              </p:nvPicPr>
              <p:blipFill>
                <a:blip r:embed="rId43"/>
                <a:stretch>
                  <a:fillRect/>
                </a:stretch>
              </p:blipFill>
              <p:spPr>
                <a:xfrm>
                  <a:off x="4792763" y="1169517"/>
                  <a:ext cx="1864440" cy="353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23" name="Ink 22">
                <a:extLst>
                  <a:ext uri="{FF2B5EF4-FFF2-40B4-BE49-F238E27FC236}">
                    <a16:creationId xmlns:a16="http://schemas.microsoft.com/office/drawing/2014/main" id="{68EE792C-42B3-070B-223A-607178A6B3CB}"/>
                  </a:ext>
                </a:extLst>
              </p14:cNvPr>
              <p14:cNvContentPartPr/>
              <p14:nvPr/>
            </p14:nvContentPartPr>
            <p14:xfrm>
              <a:off x="5159243" y="2233317"/>
              <a:ext cx="226800" cy="50400"/>
            </p14:xfrm>
          </p:contentPart>
        </mc:Choice>
        <mc:Fallback>
          <p:pic>
            <p:nvPicPr>
              <p:cNvPr id="23" name="Ink 22">
                <a:extLst>
                  <a:ext uri="{FF2B5EF4-FFF2-40B4-BE49-F238E27FC236}">
                    <a16:creationId xmlns:a16="http://schemas.microsoft.com/office/drawing/2014/main" id="{68EE792C-42B3-070B-223A-607178A6B3CB}"/>
                  </a:ext>
                </a:extLst>
              </p:cNvPr>
              <p:cNvPicPr/>
              <p:nvPr/>
            </p:nvPicPr>
            <p:blipFill>
              <a:blip r:embed="rId45"/>
              <a:stretch>
                <a:fillRect/>
              </a:stretch>
            </p:blipFill>
            <p:spPr>
              <a:xfrm>
                <a:off x="5144123" y="2218197"/>
                <a:ext cx="257040" cy="81000"/>
              </a:xfrm>
              <a:prstGeom prst="rect">
                <a:avLst/>
              </a:prstGeom>
            </p:spPr>
          </p:pic>
        </mc:Fallback>
      </mc:AlternateContent>
      <p:grpSp>
        <p:nvGrpSpPr>
          <p:cNvPr id="38" name="Group 37">
            <a:extLst>
              <a:ext uri="{FF2B5EF4-FFF2-40B4-BE49-F238E27FC236}">
                <a16:creationId xmlns:a16="http://schemas.microsoft.com/office/drawing/2014/main" id="{2B33B454-50C5-E857-32AC-EDCB01507B98}"/>
              </a:ext>
            </a:extLst>
          </p:cNvPr>
          <p:cNvGrpSpPr/>
          <p:nvPr/>
        </p:nvGrpSpPr>
        <p:grpSpPr>
          <a:xfrm>
            <a:off x="1775603" y="1618797"/>
            <a:ext cx="1527480" cy="909360"/>
            <a:chOff x="1775603" y="1618797"/>
            <a:chExt cx="1527480" cy="909360"/>
          </a:xfrm>
        </p:grpSpPr>
        <mc:AlternateContent xmlns:mc="http://schemas.openxmlformats.org/markup-compatibility/2006">
          <mc:Choice xmlns:p14="http://schemas.microsoft.com/office/powerpoint/2010/main" Requires="p14">
            <p:contentPart p14:bwMode="auto" r:id="rId46">
              <p14:nvContentPartPr>
                <p14:cNvPr id="24" name="Ink 23">
                  <a:extLst>
                    <a:ext uri="{FF2B5EF4-FFF2-40B4-BE49-F238E27FC236}">
                      <a16:creationId xmlns:a16="http://schemas.microsoft.com/office/drawing/2014/main" id="{8E410187-A094-C630-EC91-67BC03EDC0FC}"/>
                    </a:ext>
                  </a:extLst>
                </p14:cNvPr>
                <p14:cNvContentPartPr/>
                <p14:nvPr/>
              </p14:nvContentPartPr>
              <p14:xfrm>
                <a:off x="1826003" y="1618797"/>
                <a:ext cx="459360" cy="473400"/>
              </p14:xfrm>
            </p:contentPart>
          </mc:Choice>
          <mc:Fallback>
            <p:pic>
              <p:nvPicPr>
                <p:cNvPr id="24" name="Ink 23">
                  <a:extLst>
                    <a:ext uri="{FF2B5EF4-FFF2-40B4-BE49-F238E27FC236}">
                      <a16:creationId xmlns:a16="http://schemas.microsoft.com/office/drawing/2014/main" id="{8E410187-A094-C630-EC91-67BC03EDC0FC}"/>
                    </a:ext>
                  </a:extLst>
                </p:cNvPr>
                <p:cNvPicPr/>
                <p:nvPr/>
              </p:nvPicPr>
              <p:blipFill>
                <a:blip r:embed="rId47"/>
                <a:stretch>
                  <a:fillRect/>
                </a:stretch>
              </p:blipFill>
              <p:spPr>
                <a:xfrm>
                  <a:off x="1810883" y="1603677"/>
                  <a:ext cx="489960" cy="504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Ink 24">
                  <a:extLst>
                    <a:ext uri="{FF2B5EF4-FFF2-40B4-BE49-F238E27FC236}">
                      <a16:creationId xmlns:a16="http://schemas.microsoft.com/office/drawing/2014/main" id="{90587691-67F5-35FD-C5AE-B555DF37C161}"/>
                    </a:ext>
                  </a:extLst>
                </p14:cNvPr>
                <p14:cNvContentPartPr/>
                <p14:nvPr/>
              </p14:nvContentPartPr>
              <p14:xfrm>
                <a:off x="2211563" y="1641117"/>
                <a:ext cx="479160" cy="451080"/>
              </p14:xfrm>
            </p:contentPart>
          </mc:Choice>
          <mc:Fallback>
            <p:pic>
              <p:nvPicPr>
                <p:cNvPr id="25" name="Ink 24">
                  <a:extLst>
                    <a:ext uri="{FF2B5EF4-FFF2-40B4-BE49-F238E27FC236}">
                      <a16:creationId xmlns:a16="http://schemas.microsoft.com/office/drawing/2014/main" id="{90587691-67F5-35FD-C5AE-B555DF37C161}"/>
                    </a:ext>
                  </a:extLst>
                </p:cNvPr>
                <p:cNvPicPr/>
                <p:nvPr/>
              </p:nvPicPr>
              <p:blipFill>
                <a:blip r:embed="rId49"/>
                <a:stretch>
                  <a:fillRect/>
                </a:stretch>
              </p:blipFill>
              <p:spPr>
                <a:xfrm>
                  <a:off x="2196083" y="1625637"/>
                  <a:ext cx="50976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04096E3A-0CC4-C811-F28B-F5FAFB88A881}"/>
                    </a:ext>
                  </a:extLst>
                </p14:cNvPr>
                <p14:cNvContentPartPr/>
                <p14:nvPr/>
              </p14:nvContentPartPr>
              <p14:xfrm>
                <a:off x="1826723" y="2087517"/>
                <a:ext cx="311760" cy="18000"/>
              </p14:xfrm>
            </p:contentPart>
          </mc:Choice>
          <mc:Fallback>
            <p:pic>
              <p:nvPicPr>
                <p:cNvPr id="27" name="Ink 26">
                  <a:extLst>
                    <a:ext uri="{FF2B5EF4-FFF2-40B4-BE49-F238E27FC236}">
                      <a16:creationId xmlns:a16="http://schemas.microsoft.com/office/drawing/2014/main" id="{04096E3A-0CC4-C811-F28B-F5FAFB88A881}"/>
                    </a:ext>
                  </a:extLst>
                </p:cNvPr>
                <p:cNvPicPr/>
                <p:nvPr/>
              </p:nvPicPr>
              <p:blipFill>
                <a:blip r:embed="rId51"/>
                <a:stretch>
                  <a:fillRect/>
                </a:stretch>
              </p:blipFill>
              <p:spPr>
                <a:xfrm>
                  <a:off x="1811603" y="2072397"/>
                  <a:ext cx="3423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DD43C8D0-11FC-FF17-B458-B75CA63968DD}"/>
                    </a:ext>
                  </a:extLst>
                </p14:cNvPr>
                <p14:cNvContentPartPr/>
                <p14:nvPr/>
              </p14:nvContentPartPr>
              <p14:xfrm>
                <a:off x="1775603" y="2060157"/>
                <a:ext cx="441000" cy="468000"/>
              </p14:xfrm>
            </p:contentPart>
          </mc:Choice>
          <mc:Fallback>
            <p:pic>
              <p:nvPicPr>
                <p:cNvPr id="32" name="Ink 31">
                  <a:extLst>
                    <a:ext uri="{FF2B5EF4-FFF2-40B4-BE49-F238E27FC236}">
                      <a16:creationId xmlns:a16="http://schemas.microsoft.com/office/drawing/2014/main" id="{DD43C8D0-11FC-FF17-B458-B75CA63968DD}"/>
                    </a:ext>
                  </a:extLst>
                </p:cNvPr>
                <p:cNvPicPr/>
                <p:nvPr/>
              </p:nvPicPr>
              <p:blipFill>
                <a:blip r:embed="rId53"/>
                <a:stretch>
                  <a:fillRect/>
                </a:stretch>
              </p:blipFill>
              <p:spPr>
                <a:xfrm>
                  <a:off x="1760483" y="2045037"/>
                  <a:ext cx="471600" cy="498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Ink 33">
                  <a:extLst>
                    <a:ext uri="{FF2B5EF4-FFF2-40B4-BE49-F238E27FC236}">
                      <a16:creationId xmlns:a16="http://schemas.microsoft.com/office/drawing/2014/main" id="{B8DCA117-972C-F1C8-FCAF-898765AECA8D}"/>
                    </a:ext>
                  </a:extLst>
                </p14:cNvPr>
                <p14:cNvContentPartPr/>
                <p14:nvPr/>
              </p14:nvContentPartPr>
              <p14:xfrm>
                <a:off x="2651123" y="1633197"/>
                <a:ext cx="118080" cy="592560"/>
              </p14:xfrm>
            </p:contentPart>
          </mc:Choice>
          <mc:Fallback>
            <p:pic>
              <p:nvPicPr>
                <p:cNvPr id="34" name="Ink 33">
                  <a:extLst>
                    <a:ext uri="{FF2B5EF4-FFF2-40B4-BE49-F238E27FC236}">
                      <a16:creationId xmlns:a16="http://schemas.microsoft.com/office/drawing/2014/main" id="{B8DCA117-972C-F1C8-FCAF-898765AECA8D}"/>
                    </a:ext>
                  </a:extLst>
                </p:cNvPr>
                <p:cNvPicPr/>
                <p:nvPr/>
              </p:nvPicPr>
              <p:blipFill>
                <a:blip r:embed="rId55"/>
                <a:stretch>
                  <a:fillRect/>
                </a:stretch>
              </p:blipFill>
              <p:spPr>
                <a:xfrm>
                  <a:off x="2636003" y="1618077"/>
                  <a:ext cx="148680" cy="622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Ink 34">
                  <a:extLst>
                    <a:ext uri="{FF2B5EF4-FFF2-40B4-BE49-F238E27FC236}">
                      <a16:creationId xmlns:a16="http://schemas.microsoft.com/office/drawing/2014/main" id="{373C5521-C5ED-F29E-5190-DC1A4E764AFA}"/>
                    </a:ext>
                  </a:extLst>
                </p14:cNvPr>
                <p14:cNvContentPartPr/>
                <p14:nvPr/>
              </p14:nvContentPartPr>
              <p14:xfrm>
                <a:off x="2612603" y="1661997"/>
                <a:ext cx="388080" cy="709920"/>
              </p14:xfrm>
            </p:contentPart>
          </mc:Choice>
          <mc:Fallback>
            <p:pic>
              <p:nvPicPr>
                <p:cNvPr id="35" name="Ink 34">
                  <a:extLst>
                    <a:ext uri="{FF2B5EF4-FFF2-40B4-BE49-F238E27FC236}">
                      <a16:creationId xmlns:a16="http://schemas.microsoft.com/office/drawing/2014/main" id="{373C5521-C5ED-F29E-5190-DC1A4E764AFA}"/>
                    </a:ext>
                  </a:extLst>
                </p:cNvPr>
                <p:cNvPicPr/>
                <p:nvPr/>
              </p:nvPicPr>
              <p:blipFill>
                <a:blip r:embed="rId57"/>
                <a:stretch>
                  <a:fillRect/>
                </a:stretch>
              </p:blipFill>
              <p:spPr>
                <a:xfrm>
                  <a:off x="2597483" y="1646877"/>
                  <a:ext cx="418320" cy="740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Ink 35">
                  <a:extLst>
                    <a:ext uri="{FF2B5EF4-FFF2-40B4-BE49-F238E27FC236}">
                      <a16:creationId xmlns:a16="http://schemas.microsoft.com/office/drawing/2014/main" id="{C18395E5-E417-0B85-7109-A27D7339BEFF}"/>
                    </a:ext>
                  </a:extLst>
                </p14:cNvPr>
                <p14:cNvContentPartPr/>
                <p14:nvPr/>
              </p14:nvContentPartPr>
              <p14:xfrm>
                <a:off x="3093923" y="1635357"/>
                <a:ext cx="80280" cy="573840"/>
              </p14:xfrm>
            </p:contentPart>
          </mc:Choice>
          <mc:Fallback>
            <p:pic>
              <p:nvPicPr>
                <p:cNvPr id="36" name="Ink 35">
                  <a:extLst>
                    <a:ext uri="{FF2B5EF4-FFF2-40B4-BE49-F238E27FC236}">
                      <a16:creationId xmlns:a16="http://schemas.microsoft.com/office/drawing/2014/main" id="{C18395E5-E417-0B85-7109-A27D7339BEFF}"/>
                    </a:ext>
                  </a:extLst>
                </p:cNvPr>
                <p:cNvPicPr/>
                <p:nvPr/>
              </p:nvPicPr>
              <p:blipFill>
                <a:blip r:embed="rId59"/>
                <a:stretch>
                  <a:fillRect/>
                </a:stretch>
              </p:blipFill>
              <p:spPr>
                <a:xfrm>
                  <a:off x="3078803" y="1620237"/>
                  <a:ext cx="11088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5C5B7B4C-643A-0EE8-BD50-02D8A5B14200}"/>
                    </a:ext>
                  </a:extLst>
                </p14:cNvPr>
                <p14:cNvContentPartPr/>
                <p14:nvPr/>
              </p14:nvContentPartPr>
              <p14:xfrm>
                <a:off x="3158363" y="1686837"/>
                <a:ext cx="144720" cy="567360"/>
              </p14:xfrm>
            </p:contentPart>
          </mc:Choice>
          <mc:Fallback>
            <p:pic>
              <p:nvPicPr>
                <p:cNvPr id="37" name="Ink 36">
                  <a:extLst>
                    <a:ext uri="{FF2B5EF4-FFF2-40B4-BE49-F238E27FC236}">
                      <a16:creationId xmlns:a16="http://schemas.microsoft.com/office/drawing/2014/main" id="{5C5B7B4C-643A-0EE8-BD50-02D8A5B14200}"/>
                    </a:ext>
                  </a:extLst>
                </p:cNvPr>
                <p:cNvPicPr/>
                <p:nvPr/>
              </p:nvPicPr>
              <p:blipFill>
                <a:blip r:embed="rId61"/>
                <a:stretch>
                  <a:fillRect/>
                </a:stretch>
              </p:blipFill>
              <p:spPr>
                <a:xfrm>
                  <a:off x="3143243" y="1671717"/>
                  <a:ext cx="175320" cy="597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B21EE4EC-BDBC-B39C-5B57-7EE9F2850FBE}"/>
                  </a:ext>
                </a:extLst>
              </p14:cNvPr>
              <p14:cNvContentPartPr/>
              <p14:nvPr/>
            </p14:nvContentPartPr>
            <p14:xfrm>
              <a:off x="3103643" y="2685477"/>
              <a:ext cx="6480" cy="39240"/>
            </p14:xfrm>
          </p:contentPart>
        </mc:Choice>
        <mc:Fallback>
          <p:pic>
            <p:nvPicPr>
              <p:cNvPr id="41" name="Ink 40">
                <a:extLst>
                  <a:ext uri="{FF2B5EF4-FFF2-40B4-BE49-F238E27FC236}">
                    <a16:creationId xmlns:a16="http://schemas.microsoft.com/office/drawing/2014/main" id="{B21EE4EC-BDBC-B39C-5B57-7EE9F2850FBE}"/>
                  </a:ext>
                </a:extLst>
              </p:cNvPr>
              <p:cNvPicPr/>
              <p:nvPr/>
            </p:nvPicPr>
            <p:blipFill>
              <a:blip r:embed="rId63"/>
              <a:stretch>
                <a:fillRect/>
              </a:stretch>
            </p:blipFill>
            <p:spPr>
              <a:xfrm>
                <a:off x="3088523" y="2669997"/>
                <a:ext cx="36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Ink 42">
                <a:extLst>
                  <a:ext uri="{FF2B5EF4-FFF2-40B4-BE49-F238E27FC236}">
                    <a16:creationId xmlns:a16="http://schemas.microsoft.com/office/drawing/2014/main" id="{1194970A-7E23-B096-07C8-C8D53DEAB3BC}"/>
                  </a:ext>
                </a:extLst>
              </p14:cNvPr>
              <p14:cNvContentPartPr/>
              <p14:nvPr/>
            </p14:nvContentPartPr>
            <p14:xfrm>
              <a:off x="4486763" y="2825877"/>
              <a:ext cx="285840" cy="20520"/>
            </p14:xfrm>
          </p:contentPart>
        </mc:Choice>
        <mc:Fallback>
          <p:pic>
            <p:nvPicPr>
              <p:cNvPr id="43" name="Ink 42">
                <a:extLst>
                  <a:ext uri="{FF2B5EF4-FFF2-40B4-BE49-F238E27FC236}">
                    <a16:creationId xmlns:a16="http://schemas.microsoft.com/office/drawing/2014/main" id="{1194970A-7E23-B096-07C8-C8D53DEAB3BC}"/>
                  </a:ext>
                </a:extLst>
              </p:cNvPr>
              <p:cNvPicPr/>
              <p:nvPr/>
            </p:nvPicPr>
            <p:blipFill>
              <a:blip r:embed="rId65"/>
              <a:stretch>
                <a:fillRect/>
              </a:stretch>
            </p:blipFill>
            <p:spPr>
              <a:xfrm>
                <a:off x="4471283" y="2810757"/>
                <a:ext cx="3160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Ink 43">
                <a:extLst>
                  <a:ext uri="{FF2B5EF4-FFF2-40B4-BE49-F238E27FC236}">
                    <a16:creationId xmlns:a16="http://schemas.microsoft.com/office/drawing/2014/main" id="{C8049C55-B78F-98ED-12BF-0300C583F633}"/>
                  </a:ext>
                </a:extLst>
              </p14:cNvPr>
              <p14:cNvContentPartPr/>
              <p14:nvPr/>
            </p14:nvContentPartPr>
            <p14:xfrm>
              <a:off x="5178683" y="2851437"/>
              <a:ext cx="333000" cy="20160"/>
            </p14:xfrm>
          </p:contentPart>
        </mc:Choice>
        <mc:Fallback>
          <p:pic>
            <p:nvPicPr>
              <p:cNvPr id="44" name="Ink 43">
                <a:extLst>
                  <a:ext uri="{FF2B5EF4-FFF2-40B4-BE49-F238E27FC236}">
                    <a16:creationId xmlns:a16="http://schemas.microsoft.com/office/drawing/2014/main" id="{C8049C55-B78F-98ED-12BF-0300C583F633}"/>
                  </a:ext>
                </a:extLst>
              </p:cNvPr>
              <p:cNvPicPr/>
              <p:nvPr/>
            </p:nvPicPr>
            <p:blipFill>
              <a:blip r:embed="rId67"/>
              <a:stretch>
                <a:fillRect/>
              </a:stretch>
            </p:blipFill>
            <p:spPr>
              <a:xfrm>
                <a:off x="5163563" y="2835957"/>
                <a:ext cx="363600" cy="50760"/>
              </a:xfrm>
              <a:prstGeom prst="rect">
                <a:avLst/>
              </a:prstGeom>
            </p:spPr>
          </p:pic>
        </mc:Fallback>
      </mc:AlternateContent>
      <p:grpSp>
        <p:nvGrpSpPr>
          <p:cNvPr id="49" name="Group 48">
            <a:extLst>
              <a:ext uri="{FF2B5EF4-FFF2-40B4-BE49-F238E27FC236}">
                <a16:creationId xmlns:a16="http://schemas.microsoft.com/office/drawing/2014/main" id="{D1B9F4E7-4AA6-3568-257D-2709E8A3DECF}"/>
              </a:ext>
            </a:extLst>
          </p:cNvPr>
          <p:cNvGrpSpPr/>
          <p:nvPr/>
        </p:nvGrpSpPr>
        <p:grpSpPr>
          <a:xfrm>
            <a:off x="2049203" y="2590437"/>
            <a:ext cx="653040" cy="90720"/>
            <a:chOff x="2049203" y="2590437"/>
            <a:chExt cx="653040" cy="90720"/>
          </a:xfrm>
        </p:grpSpPr>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ABFE5027-472A-B818-8ED7-6DF41708A404}"/>
                    </a:ext>
                  </a:extLst>
                </p14:cNvPr>
                <p14:cNvContentPartPr/>
                <p14:nvPr/>
              </p14:nvContentPartPr>
              <p14:xfrm>
                <a:off x="2357363" y="2659557"/>
                <a:ext cx="93600" cy="5400"/>
              </p14:xfrm>
            </p:contentPart>
          </mc:Choice>
          <mc:Fallback>
            <p:pic>
              <p:nvPicPr>
                <p:cNvPr id="39" name="Ink 38">
                  <a:extLst>
                    <a:ext uri="{FF2B5EF4-FFF2-40B4-BE49-F238E27FC236}">
                      <a16:creationId xmlns:a16="http://schemas.microsoft.com/office/drawing/2014/main" id="{ABFE5027-472A-B818-8ED7-6DF41708A404}"/>
                    </a:ext>
                  </a:extLst>
                </p:cNvPr>
                <p:cNvPicPr/>
                <p:nvPr/>
              </p:nvPicPr>
              <p:blipFill>
                <a:blip r:embed="rId69"/>
                <a:stretch>
                  <a:fillRect/>
                </a:stretch>
              </p:blipFill>
              <p:spPr>
                <a:xfrm>
                  <a:off x="2342243" y="2644077"/>
                  <a:ext cx="124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2F476538-7027-325A-AC93-530CB84D63A7}"/>
                    </a:ext>
                  </a:extLst>
                </p14:cNvPr>
                <p14:cNvContentPartPr/>
                <p14:nvPr/>
              </p14:nvContentPartPr>
              <p14:xfrm>
                <a:off x="2049203" y="2673957"/>
                <a:ext cx="375840" cy="7200"/>
              </p14:xfrm>
            </p:contentPart>
          </mc:Choice>
          <mc:Fallback>
            <p:pic>
              <p:nvPicPr>
                <p:cNvPr id="40" name="Ink 39">
                  <a:extLst>
                    <a:ext uri="{FF2B5EF4-FFF2-40B4-BE49-F238E27FC236}">
                      <a16:creationId xmlns:a16="http://schemas.microsoft.com/office/drawing/2014/main" id="{2F476538-7027-325A-AC93-530CB84D63A7}"/>
                    </a:ext>
                  </a:extLst>
                </p:cNvPr>
                <p:cNvPicPr/>
                <p:nvPr/>
              </p:nvPicPr>
              <p:blipFill>
                <a:blip r:embed="rId71"/>
                <a:stretch>
                  <a:fillRect/>
                </a:stretch>
              </p:blipFill>
              <p:spPr>
                <a:xfrm>
                  <a:off x="2034083" y="2658477"/>
                  <a:ext cx="4064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8" name="Ink 47">
                  <a:extLst>
                    <a:ext uri="{FF2B5EF4-FFF2-40B4-BE49-F238E27FC236}">
                      <a16:creationId xmlns:a16="http://schemas.microsoft.com/office/drawing/2014/main" id="{27F11D04-E431-0274-58BD-48542A8D3AD5}"/>
                    </a:ext>
                  </a:extLst>
                </p14:cNvPr>
                <p14:cNvContentPartPr/>
                <p14:nvPr/>
              </p14:nvContentPartPr>
              <p14:xfrm>
                <a:off x="2644283" y="2590437"/>
                <a:ext cx="57960" cy="7920"/>
              </p14:xfrm>
            </p:contentPart>
          </mc:Choice>
          <mc:Fallback>
            <p:pic>
              <p:nvPicPr>
                <p:cNvPr id="48" name="Ink 47">
                  <a:extLst>
                    <a:ext uri="{FF2B5EF4-FFF2-40B4-BE49-F238E27FC236}">
                      <a16:creationId xmlns:a16="http://schemas.microsoft.com/office/drawing/2014/main" id="{27F11D04-E431-0274-58BD-48542A8D3AD5}"/>
                    </a:ext>
                  </a:extLst>
                </p:cNvPr>
                <p:cNvPicPr/>
                <p:nvPr/>
              </p:nvPicPr>
              <p:blipFill>
                <a:blip r:embed="rId73"/>
                <a:stretch>
                  <a:fillRect/>
                </a:stretch>
              </p:blipFill>
              <p:spPr>
                <a:xfrm>
                  <a:off x="2628803" y="2575317"/>
                  <a:ext cx="88200" cy="38160"/>
                </a:xfrm>
                <a:prstGeom prst="rect">
                  <a:avLst/>
                </a:prstGeom>
              </p:spPr>
            </p:pic>
          </mc:Fallback>
        </mc:AlternateContent>
      </p:grpSp>
      <p:grpSp>
        <p:nvGrpSpPr>
          <p:cNvPr id="52" name="Group 51">
            <a:extLst>
              <a:ext uri="{FF2B5EF4-FFF2-40B4-BE49-F238E27FC236}">
                <a16:creationId xmlns:a16="http://schemas.microsoft.com/office/drawing/2014/main" id="{BB7EFC58-DAF8-0DA2-BD3A-7D8D9D935153}"/>
              </a:ext>
            </a:extLst>
          </p:cNvPr>
          <p:cNvGrpSpPr/>
          <p:nvPr/>
        </p:nvGrpSpPr>
        <p:grpSpPr>
          <a:xfrm>
            <a:off x="5046923" y="3459837"/>
            <a:ext cx="178200" cy="83880"/>
            <a:chOff x="5046923" y="3459837"/>
            <a:chExt cx="178200" cy="83880"/>
          </a:xfrm>
        </p:grpSpPr>
        <mc:AlternateContent xmlns:mc="http://schemas.openxmlformats.org/markup-compatibility/2006">
          <mc:Choice xmlns:p14="http://schemas.microsoft.com/office/powerpoint/2010/main" Requires="p14">
            <p:contentPart p14:bwMode="auto" r:id="rId74">
              <p14:nvContentPartPr>
                <p14:cNvPr id="50" name="Ink 49">
                  <a:extLst>
                    <a:ext uri="{FF2B5EF4-FFF2-40B4-BE49-F238E27FC236}">
                      <a16:creationId xmlns:a16="http://schemas.microsoft.com/office/drawing/2014/main" id="{F4B58935-9985-142F-0306-DA32EA4CA0AF}"/>
                    </a:ext>
                  </a:extLst>
                </p14:cNvPr>
                <p14:cNvContentPartPr/>
                <p14:nvPr/>
              </p14:nvContentPartPr>
              <p14:xfrm>
                <a:off x="5052683" y="3459837"/>
                <a:ext cx="136440" cy="24120"/>
              </p14:xfrm>
            </p:contentPart>
          </mc:Choice>
          <mc:Fallback>
            <p:pic>
              <p:nvPicPr>
                <p:cNvPr id="50" name="Ink 49">
                  <a:extLst>
                    <a:ext uri="{FF2B5EF4-FFF2-40B4-BE49-F238E27FC236}">
                      <a16:creationId xmlns:a16="http://schemas.microsoft.com/office/drawing/2014/main" id="{F4B58935-9985-142F-0306-DA32EA4CA0AF}"/>
                    </a:ext>
                  </a:extLst>
                </p:cNvPr>
                <p:cNvPicPr/>
                <p:nvPr/>
              </p:nvPicPr>
              <p:blipFill>
                <a:blip r:embed="rId75"/>
                <a:stretch>
                  <a:fillRect/>
                </a:stretch>
              </p:blipFill>
              <p:spPr>
                <a:xfrm>
                  <a:off x="5037563" y="3444717"/>
                  <a:ext cx="1666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Ink 50">
                  <a:extLst>
                    <a:ext uri="{FF2B5EF4-FFF2-40B4-BE49-F238E27FC236}">
                      <a16:creationId xmlns:a16="http://schemas.microsoft.com/office/drawing/2014/main" id="{333B54EF-4067-1E00-3265-8C44AC3F261A}"/>
                    </a:ext>
                  </a:extLst>
                </p14:cNvPr>
                <p14:cNvContentPartPr/>
                <p14:nvPr/>
              </p14:nvContentPartPr>
              <p14:xfrm>
                <a:off x="5046923" y="3521037"/>
                <a:ext cx="178200" cy="22680"/>
              </p14:xfrm>
            </p:contentPart>
          </mc:Choice>
          <mc:Fallback>
            <p:pic>
              <p:nvPicPr>
                <p:cNvPr id="51" name="Ink 50">
                  <a:extLst>
                    <a:ext uri="{FF2B5EF4-FFF2-40B4-BE49-F238E27FC236}">
                      <a16:creationId xmlns:a16="http://schemas.microsoft.com/office/drawing/2014/main" id="{333B54EF-4067-1E00-3265-8C44AC3F261A}"/>
                    </a:ext>
                  </a:extLst>
                </p:cNvPr>
                <p:cNvPicPr/>
                <p:nvPr/>
              </p:nvPicPr>
              <p:blipFill>
                <a:blip r:embed="rId77"/>
                <a:stretch>
                  <a:fillRect/>
                </a:stretch>
              </p:blipFill>
              <p:spPr>
                <a:xfrm>
                  <a:off x="5031443" y="3505917"/>
                  <a:ext cx="208800" cy="5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
            <p14:nvContentPartPr>
              <p14:cNvPr id="45" name="Ink 44">
                <a:extLst>
                  <a:ext uri="{FF2B5EF4-FFF2-40B4-BE49-F238E27FC236}">
                    <a16:creationId xmlns:a16="http://schemas.microsoft.com/office/drawing/2014/main" id="{4A552974-F901-EDE1-25C1-FF80FC80F39A}"/>
                  </a:ext>
                </a:extLst>
              </p14:cNvPr>
              <p14:cNvContentPartPr/>
              <p14:nvPr/>
            </p14:nvContentPartPr>
            <p14:xfrm>
              <a:off x="6712283" y="2900037"/>
              <a:ext cx="257400" cy="15840"/>
            </p14:xfrm>
          </p:contentPart>
        </mc:Choice>
        <mc:Fallback>
          <p:pic>
            <p:nvPicPr>
              <p:cNvPr id="45" name="Ink 44">
                <a:extLst>
                  <a:ext uri="{FF2B5EF4-FFF2-40B4-BE49-F238E27FC236}">
                    <a16:creationId xmlns:a16="http://schemas.microsoft.com/office/drawing/2014/main" id="{4A552974-F901-EDE1-25C1-FF80FC80F39A}"/>
                  </a:ext>
                </a:extLst>
              </p:cNvPr>
              <p:cNvPicPr/>
              <p:nvPr/>
            </p:nvPicPr>
            <p:blipFill>
              <a:blip r:embed="rId79"/>
              <a:stretch>
                <a:fillRect/>
              </a:stretch>
            </p:blipFill>
            <p:spPr>
              <a:xfrm>
                <a:off x="6696803" y="2884917"/>
                <a:ext cx="2876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6" name="Ink 45">
                <a:extLst>
                  <a:ext uri="{FF2B5EF4-FFF2-40B4-BE49-F238E27FC236}">
                    <a16:creationId xmlns:a16="http://schemas.microsoft.com/office/drawing/2014/main" id="{D3705F5B-2B2C-E5E6-CDB4-55F0B264E8C3}"/>
                  </a:ext>
                </a:extLst>
              </p14:cNvPr>
              <p14:cNvContentPartPr/>
              <p14:nvPr/>
            </p14:nvContentPartPr>
            <p14:xfrm>
              <a:off x="7452083" y="2903997"/>
              <a:ext cx="288000" cy="15120"/>
            </p14:xfrm>
          </p:contentPart>
        </mc:Choice>
        <mc:Fallback>
          <p:pic>
            <p:nvPicPr>
              <p:cNvPr id="46" name="Ink 45">
                <a:extLst>
                  <a:ext uri="{FF2B5EF4-FFF2-40B4-BE49-F238E27FC236}">
                    <a16:creationId xmlns:a16="http://schemas.microsoft.com/office/drawing/2014/main" id="{D3705F5B-2B2C-E5E6-CDB4-55F0B264E8C3}"/>
                  </a:ext>
                </a:extLst>
              </p:cNvPr>
              <p:cNvPicPr/>
              <p:nvPr/>
            </p:nvPicPr>
            <p:blipFill>
              <a:blip r:embed="rId81"/>
              <a:stretch>
                <a:fillRect/>
              </a:stretch>
            </p:blipFill>
            <p:spPr>
              <a:xfrm>
                <a:off x="7436963" y="2888517"/>
                <a:ext cx="3186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7" name="Ink 46">
                <a:extLst>
                  <a:ext uri="{FF2B5EF4-FFF2-40B4-BE49-F238E27FC236}">
                    <a16:creationId xmlns:a16="http://schemas.microsoft.com/office/drawing/2014/main" id="{9F5EFED4-2622-7A26-E7E7-59F51758B9C5}"/>
                  </a:ext>
                </a:extLst>
              </p14:cNvPr>
              <p14:cNvContentPartPr/>
              <p14:nvPr/>
            </p14:nvContentPartPr>
            <p14:xfrm>
              <a:off x="8109443" y="2888517"/>
              <a:ext cx="178200" cy="8280"/>
            </p14:xfrm>
          </p:contentPart>
        </mc:Choice>
        <mc:Fallback>
          <p:pic>
            <p:nvPicPr>
              <p:cNvPr id="47" name="Ink 46">
                <a:extLst>
                  <a:ext uri="{FF2B5EF4-FFF2-40B4-BE49-F238E27FC236}">
                    <a16:creationId xmlns:a16="http://schemas.microsoft.com/office/drawing/2014/main" id="{9F5EFED4-2622-7A26-E7E7-59F51758B9C5}"/>
                  </a:ext>
                </a:extLst>
              </p:cNvPr>
              <p:cNvPicPr/>
              <p:nvPr/>
            </p:nvPicPr>
            <p:blipFill>
              <a:blip r:embed="rId83"/>
              <a:stretch>
                <a:fillRect/>
              </a:stretch>
            </p:blipFill>
            <p:spPr>
              <a:xfrm>
                <a:off x="8093963" y="2873397"/>
                <a:ext cx="2088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3" name="Ink 52">
                <a:extLst>
                  <a:ext uri="{FF2B5EF4-FFF2-40B4-BE49-F238E27FC236}">
                    <a16:creationId xmlns:a16="http://schemas.microsoft.com/office/drawing/2014/main" id="{F5CB675E-D3B7-D102-08D8-781CDA52DB27}"/>
                  </a:ext>
                </a:extLst>
              </p14:cNvPr>
              <p14:cNvContentPartPr/>
              <p14:nvPr/>
            </p14:nvContentPartPr>
            <p14:xfrm>
              <a:off x="6709403" y="3417717"/>
              <a:ext cx="1821960" cy="164520"/>
            </p14:xfrm>
          </p:contentPart>
        </mc:Choice>
        <mc:Fallback>
          <p:pic>
            <p:nvPicPr>
              <p:cNvPr id="53" name="Ink 52">
                <a:extLst>
                  <a:ext uri="{FF2B5EF4-FFF2-40B4-BE49-F238E27FC236}">
                    <a16:creationId xmlns:a16="http://schemas.microsoft.com/office/drawing/2014/main" id="{F5CB675E-D3B7-D102-08D8-781CDA52DB27}"/>
                  </a:ext>
                </a:extLst>
              </p:cNvPr>
              <p:cNvPicPr/>
              <p:nvPr/>
            </p:nvPicPr>
            <p:blipFill>
              <a:blip r:embed="rId85"/>
              <a:stretch>
                <a:fillRect/>
              </a:stretch>
            </p:blipFill>
            <p:spPr>
              <a:xfrm>
                <a:off x="6694283" y="3402237"/>
                <a:ext cx="18525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EC186D24-CB96-3E86-B1B8-16B217924B2C}"/>
                  </a:ext>
                </a:extLst>
              </p14:cNvPr>
              <p14:cNvContentPartPr/>
              <p14:nvPr/>
            </p14:nvContentPartPr>
            <p14:xfrm>
              <a:off x="6629123" y="3041877"/>
              <a:ext cx="54000" cy="309240"/>
            </p14:xfrm>
          </p:contentPart>
        </mc:Choice>
        <mc:Fallback>
          <p:pic>
            <p:nvPicPr>
              <p:cNvPr id="54" name="Ink 53">
                <a:extLst>
                  <a:ext uri="{FF2B5EF4-FFF2-40B4-BE49-F238E27FC236}">
                    <a16:creationId xmlns:a16="http://schemas.microsoft.com/office/drawing/2014/main" id="{EC186D24-CB96-3E86-B1B8-16B217924B2C}"/>
                  </a:ext>
                </a:extLst>
              </p:cNvPr>
              <p:cNvPicPr/>
              <p:nvPr/>
            </p:nvPicPr>
            <p:blipFill>
              <a:blip r:embed="rId87"/>
              <a:stretch>
                <a:fillRect/>
              </a:stretch>
            </p:blipFill>
            <p:spPr>
              <a:xfrm>
                <a:off x="6614003" y="3026757"/>
                <a:ext cx="8424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5296C5CE-5E60-867D-084B-90BF560035AE}"/>
                  </a:ext>
                </a:extLst>
              </p14:cNvPr>
              <p14:cNvContentPartPr/>
              <p14:nvPr/>
            </p14:nvContentPartPr>
            <p14:xfrm>
              <a:off x="6679883" y="3006237"/>
              <a:ext cx="2174760" cy="529560"/>
            </p14:xfrm>
          </p:contentPart>
        </mc:Choice>
        <mc:Fallback>
          <p:pic>
            <p:nvPicPr>
              <p:cNvPr id="55" name="Ink 54">
                <a:extLst>
                  <a:ext uri="{FF2B5EF4-FFF2-40B4-BE49-F238E27FC236}">
                    <a16:creationId xmlns:a16="http://schemas.microsoft.com/office/drawing/2014/main" id="{5296C5CE-5E60-867D-084B-90BF560035AE}"/>
                  </a:ext>
                </a:extLst>
              </p:cNvPr>
              <p:cNvPicPr/>
              <p:nvPr/>
            </p:nvPicPr>
            <p:blipFill>
              <a:blip r:embed="rId89"/>
              <a:stretch>
                <a:fillRect/>
              </a:stretch>
            </p:blipFill>
            <p:spPr>
              <a:xfrm>
                <a:off x="6664403" y="2991117"/>
                <a:ext cx="2205360" cy="559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Ink 55">
                <a:extLst>
                  <a:ext uri="{FF2B5EF4-FFF2-40B4-BE49-F238E27FC236}">
                    <a16:creationId xmlns:a16="http://schemas.microsoft.com/office/drawing/2014/main" id="{707E1782-9915-6CE8-A4B9-21ED15434665}"/>
                  </a:ext>
                </a:extLst>
              </p14:cNvPr>
              <p14:cNvContentPartPr/>
              <p14:nvPr/>
            </p14:nvContentPartPr>
            <p14:xfrm>
              <a:off x="6623003" y="3247437"/>
              <a:ext cx="236520" cy="256320"/>
            </p14:xfrm>
          </p:contentPart>
        </mc:Choice>
        <mc:Fallback>
          <p:pic>
            <p:nvPicPr>
              <p:cNvPr id="56" name="Ink 55">
                <a:extLst>
                  <a:ext uri="{FF2B5EF4-FFF2-40B4-BE49-F238E27FC236}">
                    <a16:creationId xmlns:a16="http://schemas.microsoft.com/office/drawing/2014/main" id="{707E1782-9915-6CE8-A4B9-21ED15434665}"/>
                  </a:ext>
                </a:extLst>
              </p:cNvPr>
              <p:cNvPicPr/>
              <p:nvPr/>
            </p:nvPicPr>
            <p:blipFill>
              <a:blip r:embed="rId91"/>
              <a:stretch>
                <a:fillRect/>
              </a:stretch>
            </p:blipFill>
            <p:spPr>
              <a:xfrm>
                <a:off x="6607523" y="3232317"/>
                <a:ext cx="2671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FA61F9B7-9266-5D51-456D-C92616A89365}"/>
                  </a:ext>
                </a:extLst>
              </p14:cNvPr>
              <p14:cNvContentPartPr/>
              <p14:nvPr/>
            </p14:nvContentPartPr>
            <p14:xfrm>
              <a:off x="6527243" y="2395677"/>
              <a:ext cx="2247840" cy="546480"/>
            </p14:xfrm>
          </p:contentPart>
        </mc:Choice>
        <mc:Fallback>
          <p:pic>
            <p:nvPicPr>
              <p:cNvPr id="58" name="Ink 57">
                <a:extLst>
                  <a:ext uri="{FF2B5EF4-FFF2-40B4-BE49-F238E27FC236}">
                    <a16:creationId xmlns:a16="http://schemas.microsoft.com/office/drawing/2014/main" id="{FA61F9B7-9266-5D51-456D-C92616A89365}"/>
                  </a:ext>
                </a:extLst>
              </p:cNvPr>
              <p:cNvPicPr/>
              <p:nvPr/>
            </p:nvPicPr>
            <p:blipFill>
              <a:blip r:embed="rId93"/>
              <a:stretch>
                <a:fillRect/>
              </a:stretch>
            </p:blipFill>
            <p:spPr>
              <a:xfrm>
                <a:off x="6511763" y="2380557"/>
                <a:ext cx="227844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69D1BB18-D05F-EC42-59D7-4B7B3B7333D4}"/>
                  </a:ext>
                </a:extLst>
              </p14:cNvPr>
              <p14:cNvContentPartPr/>
              <p14:nvPr/>
            </p14:nvContentPartPr>
            <p14:xfrm>
              <a:off x="6502763" y="3019557"/>
              <a:ext cx="362880" cy="421200"/>
            </p14:xfrm>
          </p:contentPart>
        </mc:Choice>
        <mc:Fallback>
          <p:pic>
            <p:nvPicPr>
              <p:cNvPr id="60" name="Ink 59">
                <a:extLst>
                  <a:ext uri="{FF2B5EF4-FFF2-40B4-BE49-F238E27FC236}">
                    <a16:creationId xmlns:a16="http://schemas.microsoft.com/office/drawing/2014/main" id="{69D1BB18-D05F-EC42-59D7-4B7B3B7333D4}"/>
                  </a:ext>
                </a:extLst>
              </p:cNvPr>
              <p:cNvPicPr/>
              <p:nvPr/>
            </p:nvPicPr>
            <p:blipFill>
              <a:blip r:embed="rId95"/>
              <a:stretch>
                <a:fillRect/>
              </a:stretch>
            </p:blipFill>
            <p:spPr>
              <a:xfrm>
                <a:off x="6487643" y="3004077"/>
                <a:ext cx="393480" cy="451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96A6160E-7E52-1048-E058-773DEF577038}"/>
                  </a:ext>
                </a:extLst>
              </p14:cNvPr>
              <p14:cNvContentPartPr/>
              <p14:nvPr/>
            </p14:nvContentPartPr>
            <p14:xfrm>
              <a:off x="6677003" y="3466317"/>
              <a:ext cx="927720" cy="96840"/>
            </p14:xfrm>
          </p:contentPart>
        </mc:Choice>
        <mc:Fallback>
          <p:pic>
            <p:nvPicPr>
              <p:cNvPr id="61" name="Ink 60">
                <a:extLst>
                  <a:ext uri="{FF2B5EF4-FFF2-40B4-BE49-F238E27FC236}">
                    <a16:creationId xmlns:a16="http://schemas.microsoft.com/office/drawing/2014/main" id="{96A6160E-7E52-1048-E058-773DEF577038}"/>
                  </a:ext>
                </a:extLst>
              </p:cNvPr>
              <p:cNvPicPr/>
              <p:nvPr/>
            </p:nvPicPr>
            <p:blipFill>
              <a:blip r:embed="rId97"/>
              <a:stretch>
                <a:fillRect/>
              </a:stretch>
            </p:blipFill>
            <p:spPr>
              <a:xfrm>
                <a:off x="6661883" y="3451197"/>
                <a:ext cx="95796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Ink 62">
                <a:extLst>
                  <a:ext uri="{FF2B5EF4-FFF2-40B4-BE49-F238E27FC236}">
                    <a16:creationId xmlns:a16="http://schemas.microsoft.com/office/drawing/2014/main" id="{52ED4899-B2CF-DBB1-D6DD-CF92D981CA42}"/>
                  </a:ext>
                </a:extLst>
              </p14:cNvPr>
              <p14:cNvContentPartPr/>
              <p14:nvPr/>
            </p14:nvContentPartPr>
            <p14:xfrm>
              <a:off x="1304003" y="2441757"/>
              <a:ext cx="52920" cy="184680"/>
            </p14:xfrm>
          </p:contentPart>
        </mc:Choice>
        <mc:Fallback>
          <p:pic>
            <p:nvPicPr>
              <p:cNvPr id="63" name="Ink 62">
                <a:extLst>
                  <a:ext uri="{FF2B5EF4-FFF2-40B4-BE49-F238E27FC236}">
                    <a16:creationId xmlns:a16="http://schemas.microsoft.com/office/drawing/2014/main" id="{52ED4899-B2CF-DBB1-D6DD-CF92D981CA42}"/>
                  </a:ext>
                </a:extLst>
              </p:cNvPr>
              <p:cNvPicPr/>
              <p:nvPr/>
            </p:nvPicPr>
            <p:blipFill>
              <a:blip r:embed="rId99"/>
              <a:stretch>
                <a:fillRect/>
              </a:stretch>
            </p:blipFill>
            <p:spPr>
              <a:xfrm>
                <a:off x="1288883" y="2426637"/>
                <a:ext cx="835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4" name="Ink 63">
                <a:extLst>
                  <a:ext uri="{FF2B5EF4-FFF2-40B4-BE49-F238E27FC236}">
                    <a16:creationId xmlns:a16="http://schemas.microsoft.com/office/drawing/2014/main" id="{099A4084-86FB-519D-596E-FA442BF48B3C}"/>
                  </a:ext>
                </a:extLst>
              </p14:cNvPr>
              <p14:cNvContentPartPr/>
              <p14:nvPr/>
            </p14:nvContentPartPr>
            <p14:xfrm>
              <a:off x="2025443" y="3155637"/>
              <a:ext cx="10080" cy="85320"/>
            </p14:xfrm>
          </p:contentPart>
        </mc:Choice>
        <mc:Fallback>
          <p:pic>
            <p:nvPicPr>
              <p:cNvPr id="64" name="Ink 63">
                <a:extLst>
                  <a:ext uri="{FF2B5EF4-FFF2-40B4-BE49-F238E27FC236}">
                    <a16:creationId xmlns:a16="http://schemas.microsoft.com/office/drawing/2014/main" id="{099A4084-86FB-519D-596E-FA442BF48B3C}"/>
                  </a:ext>
                </a:extLst>
              </p:cNvPr>
              <p:cNvPicPr/>
              <p:nvPr/>
            </p:nvPicPr>
            <p:blipFill>
              <a:blip r:embed="rId101"/>
              <a:stretch>
                <a:fillRect/>
              </a:stretch>
            </p:blipFill>
            <p:spPr>
              <a:xfrm>
                <a:off x="2009963" y="3140157"/>
                <a:ext cx="40680" cy="115560"/>
              </a:xfrm>
              <a:prstGeom prst="rect">
                <a:avLst/>
              </a:prstGeom>
            </p:spPr>
          </p:pic>
        </mc:Fallback>
      </mc:AlternateContent>
      <p:grpSp>
        <p:nvGrpSpPr>
          <p:cNvPr id="66" name="Group 65">
            <a:extLst>
              <a:ext uri="{FF2B5EF4-FFF2-40B4-BE49-F238E27FC236}">
                <a16:creationId xmlns:a16="http://schemas.microsoft.com/office/drawing/2014/main" id="{FCC79A19-269C-7746-071C-101DC75E62B4}"/>
              </a:ext>
            </a:extLst>
          </p:cNvPr>
          <p:cNvGrpSpPr/>
          <p:nvPr/>
        </p:nvGrpSpPr>
        <p:grpSpPr>
          <a:xfrm>
            <a:off x="6835043" y="1586397"/>
            <a:ext cx="1123560" cy="833400"/>
            <a:chOff x="6835043" y="1586397"/>
            <a:chExt cx="1123560" cy="833400"/>
          </a:xfrm>
        </p:grpSpPr>
        <mc:AlternateContent xmlns:mc="http://schemas.openxmlformats.org/markup-compatibility/2006">
          <mc:Choice xmlns:p14="http://schemas.microsoft.com/office/powerpoint/2010/main" Requires="p14">
            <p:contentPart p14:bwMode="auto" r:id="rId102">
              <p14:nvContentPartPr>
                <p14:cNvPr id="29" name="Ink 28">
                  <a:extLst>
                    <a:ext uri="{FF2B5EF4-FFF2-40B4-BE49-F238E27FC236}">
                      <a16:creationId xmlns:a16="http://schemas.microsoft.com/office/drawing/2014/main" id="{91DDA4CD-B746-AD4B-844A-379C6D187EB9}"/>
                    </a:ext>
                  </a:extLst>
                </p14:cNvPr>
                <p14:cNvContentPartPr/>
                <p14:nvPr/>
              </p14:nvContentPartPr>
              <p14:xfrm>
                <a:off x="6835043" y="1811757"/>
                <a:ext cx="460080" cy="557640"/>
              </p14:xfrm>
            </p:contentPart>
          </mc:Choice>
          <mc:Fallback>
            <p:pic>
              <p:nvPicPr>
                <p:cNvPr id="29" name="Ink 28">
                  <a:extLst>
                    <a:ext uri="{FF2B5EF4-FFF2-40B4-BE49-F238E27FC236}">
                      <a16:creationId xmlns:a16="http://schemas.microsoft.com/office/drawing/2014/main" id="{91DDA4CD-B746-AD4B-844A-379C6D187EB9}"/>
                    </a:ext>
                  </a:extLst>
                </p:cNvPr>
                <p:cNvPicPr/>
                <p:nvPr/>
              </p:nvPicPr>
              <p:blipFill>
                <a:blip r:embed="rId103"/>
                <a:stretch>
                  <a:fillRect/>
                </a:stretch>
              </p:blipFill>
              <p:spPr>
                <a:xfrm>
                  <a:off x="6819563" y="1796277"/>
                  <a:ext cx="49032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0" name="Ink 29">
                  <a:extLst>
                    <a:ext uri="{FF2B5EF4-FFF2-40B4-BE49-F238E27FC236}">
                      <a16:creationId xmlns:a16="http://schemas.microsoft.com/office/drawing/2014/main" id="{4C8159FB-8604-C5E9-E0E9-490FC7443872}"/>
                    </a:ext>
                  </a:extLst>
                </p14:cNvPr>
                <p14:cNvContentPartPr/>
                <p14:nvPr/>
              </p14:nvContentPartPr>
              <p14:xfrm>
                <a:off x="7556843" y="1881957"/>
                <a:ext cx="304920" cy="448200"/>
              </p14:xfrm>
            </p:contentPart>
          </mc:Choice>
          <mc:Fallback>
            <p:pic>
              <p:nvPicPr>
                <p:cNvPr id="30" name="Ink 29">
                  <a:extLst>
                    <a:ext uri="{FF2B5EF4-FFF2-40B4-BE49-F238E27FC236}">
                      <a16:creationId xmlns:a16="http://schemas.microsoft.com/office/drawing/2014/main" id="{4C8159FB-8604-C5E9-E0E9-490FC7443872}"/>
                    </a:ext>
                  </a:extLst>
                </p:cNvPr>
                <p:cNvPicPr/>
                <p:nvPr/>
              </p:nvPicPr>
              <p:blipFill>
                <a:blip r:embed="rId105"/>
                <a:stretch>
                  <a:fillRect/>
                </a:stretch>
              </p:blipFill>
              <p:spPr>
                <a:xfrm>
                  <a:off x="7541363" y="1866837"/>
                  <a:ext cx="335520" cy="4788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9456259A-0CD5-5274-A2C4-55880514BC54}"/>
                    </a:ext>
                  </a:extLst>
                </p14:cNvPr>
                <p14:cNvContentPartPr/>
                <p14:nvPr/>
              </p14:nvContentPartPr>
              <p14:xfrm>
                <a:off x="6850883" y="1586397"/>
                <a:ext cx="1107720" cy="833400"/>
              </p14:xfrm>
            </p:contentPart>
          </mc:Choice>
          <mc:Fallback>
            <p:pic>
              <p:nvPicPr>
                <p:cNvPr id="65" name="Ink 64">
                  <a:extLst>
                    <a:ext uri="{FF2B5EF4-FFF2-40B4-BE49-F238E27FC236}">
                      <a16:creationId xmlns:a16="http://schemas.microsoft.com/office/drawing/2014/main" id="{9456259A-0CD5-5274-A2C4-55880514BC54}"/>
                    </a:ext>
                  </a:extLst>
                </p:cNvPr>
                <p:cNvPicPr/>
                <p:nvPr/>
              </p:nvPicPr>
              <p:blipFill>
                <a:blip r:embed="rId107"/>
                <a:stretch>
                  <a:fillRect/>
                </a:stretch>
              </p:blipFill>
              <p:spPr>
                <a:xfrm>
                  <a:off x="6835763" y="1571277"/>
                  <a:ext cx="1138320" cy="86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C6AC22B3-47DF-3F58-186E-4B8DD2ACD584}"/>
                  </a:ext>
                </a:extLst>
              </p14:cNvPr>
              <p14:cNvContentPartPr/>
              <p14:nvPr/>
            </p14:nvContentPartPr>
            <p14:xfrm>
              <a:off x="6734603" y="3095517"/>
              <a:ext cx="2176920" cy="496080"/>
            </p14:xfrm>
          </p:contentPart>
        </mc:Choice>
        <mc:Fallback>
          <p:pic>
            <p:nvPicPr>
              <p:cNvPr id="67" name="Ink 66">
                <a:extLst>
                  <a:ext uri="{FF2B5EF4-FFF2-40B4-BE49-F238E27FC236}">
                    <a16:creationId xmlns:a16="http://schemas.microsoft.com/office/drawing/2014/main" id="{C6AC22B3-47DF-3F58-186E-4B8DD2ACD584}"/>
                  </a:ext>
                </a:extLst>
              </p:cNvPr>
              <p:cNvPicPr/>
              <p:nvPr/>
            </p:nvPicPr>
            <p:blipFill>
              <a:blip r:embed="rId109"/>
              <a:stretch>
                <a:fillRect/>
              </a:stretch>
            </p:blipFill>
            <p:spPr>
              <a:xfrm>
                <a:off x="6719123" y="3080037"/>
                <a:ext cx="2207520" cy="52668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Depthwise</a:t>
            </a:r>
            <a:endParaRPr/>
          </a:p>
        </p:txBody>
      </p:sp>
      <p:pic>
        <p:nvPicPr>
          <p:cNvPr id="133" name="Google Shape;133;p12"/>
          <p:cNvPicPr preferRelativeResize="0"/>
          <p:nvPr/>
        </p:nvPicPr>
        <p:blipFill rotWithShape="1">
          <a:blip r:embed="rId3">
            <a:alphaModFix/>
          </a:blip>
          <a:srcRect/>
          <a:stretch/>
        </p:blipFill>
        <p:spPr>
          <a:xfrm>
            <a:off x="380862" y="1104695"/>
            <a:ext cx="8263676" cy="3505725"/>
          </a:xfrm>
          <a:prstGeom prst="rect">
            <a:avLst/>
          </a:prstGeom>
          <a:noFill/>
          <a:ln>
            <a:noFill/>
          </a:ln>
        </p:spPr>
      </p:pic>
      <p:grpSp>
        <p:nvGrpSpPr>
          <p:cNvPr id="5" name="Group 4">
            <a:extLst>
              <a:ext uri="{FF2B5EF4-FFF2-40B4-BE49-F238E27FC236}">
                <a16:creationId xmlns:a16="http://schemas.microsoft.com/office/drawing/2014/main" id="{CCB6E461-426C-7319-990B-D60818E218A8}"/>
              </a:ext>
            </a:extLst>
          </p:cNvPr>
          <p:cNvGrpSpPr/>
          <p:nvPr/>
        </p:nvGrpSpPr>
        <p:grpSpPr>
          <a:xfrm>
            <a:off x="7076332" y="881217"/>
            <a:ext cx="345960" cy="168120"/>
            <a:chOff x="7076332" y="881217"/>
            <a:chExt cx="345960" cy="16812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545488D-D99B-0C8B-0767-12B81B33CD3D}"/>
                    </a:ext>
                  </a:extLst>
                </p14:cNvPr>
                <p14:cNvContentPartPr/>
                <p14:nvPr/>
              </p14:nvContentPartPr>
              <p14:xfrm>
                <a:off x="7084612" y="1000017"/>
                <a:ext cx="360" cy="32760"/>
              </p14:xfrm>
            </p:contentPart>
          </mc:Choice>
          <mc:Fallback>
            <p:pic>
              <p:nvPicPr>
                <p:cNvPr id="2" name="Ink 1">
                  <a:extLst>
                    <a:ext uri="{FF2B5EF4-FFF2-40B4-BE49-F238E27FC236}">
                      <a16:creationId xmlns:a16="http://schemas.microsoft.com/office/drawing/2014/main" id="{D545488D-D99B-0C8B-0767-12B81B33CD3D}"/>
                    </a:ext>
                  </a:extLst>
                </p:cNvPr>
                <p:cNvPicPr/>
                <p:nvPr/>
              </p:nvPicPr>
              <p:blipFill>
                <a:blip r:embed="rId5"/>
                <a:stretch>
                  <a:fillRect/>
                </a:stretch>
              </p:blipFill>
              <p:spPr>
                <a:xfrm>
                  <a:off x="7075972" y="991377"/>
                  <a:ext cx="180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C914F388-74F3-D480-5F9D-E7B670DA0FD0}"/>
                    </a:ext>
                  </a:extLst>
                </p14:cNvPr>
                <p14:cNvContentPartPr/>
                <p14:nvPr/>
              </p14:nvContentPartPr>
              <p14:xfrm>
                <a:off x="7076332" y="881217"/>
                <a:ext cx="157320" cy="153000"/>
              </p14:xfrm>
            </p:contentPart>
          </mc:Choice>
          <mc:Fallback>
            <p:pic>
              <p:nvPicPr>
                <p:cNvPr id="3" name="Ink 2">
                  <a:extLst>
                    <a:ext uri="{FF2B5EF4-FFF2-40B4-BE49-F238E27FC236}">
                      <a16:creationId xmlns:a16="http://schemas.microsoft.com/office/drawing/2014/main" id="{C914F388-74F3-D480-5F9D-E7B670DA0FD0}"/>
                    </a:ext>
                  </a:extLst>
                </p:cNvPr>
                <p:cNvPicPr/>
                <p:nvPr/>
              </p:nvPicPr>
              <p:blipFill>
                <a:blip r:embed="rId7"/>
                <a:stretch>
                  <a:fillRect/>
                </a:stretch>
              </p:blipFill>
              <p:spPr>
                <a:xfrm>
                  <a:off x="7067692" y="872577"/>
                  <a:ext cx="1749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31114FAD-B6DC-CAC4-368C-2CD9B6E91265}"/>
                    </a:ext>
                  </a:extLst>
                </p14:cNvPr>
                <p14:cNvContentPartPr/>
                <p14:nvPr/>
              </p14:nvContentPartPr>
              <p14:xfrm>
                <a:off x="7296652" y="955737"/>
                <a:ext cx="125640" cy="93600"/>
              </p14:xfrm>
            </p:contentPart>
          </mc:Choice>
          <mc:Fallback>
            <p:pic>
              <p:nvPicPr>
                <p:cNvPr id="4" name="Ink 3">
                  <a:extLst>
                    <a:ext uri="{FF2B5EF4-FFF2-40B4-BE49-F238E27FC236}">
                      <a16:creationId xmlns:a16="http://schemas.microsoft.com/office/drawing/2014/main" id="{31114FAD-B6DC-CAC4-368C-2CD9B6E91265}"/>
                    </a:ext>
                  </a:extLst>
                </p:cNvPr>
                <p:cNvPicPr/>
                <p:nvPr/>
              </p:nvPicPr>
              <p:blipFill>
                <a:blip r:embed="rId9"/>
                <a:stretch>
                  <a:fillRect/>
                </a:stretch>
              </p:blipFill>
              <p:spPr>
                <a:xfrm>
                  <a:off x="7287652" y="946737"/>
                  <a:ext cx="143280" cy="111240"/>
                </a:xfrm>
                <a:prstGeom prst="rect">
                  <a:avLst/>
                </a:prstGeom>
              </p:spPr>
            </p:pic>
          </mc:Fallback>
        </mc:AlternateContent>
      </p:grpSp>
      <p:grpSp>
        <p:nvGrpSpPr>
          <p:cNvPr id="8" name="Group 7">
            <a:extLst>
              <a:ext uri="{FF2B5EF4-FFF2-40B4-BE49-F238E27FC236}">
                <a16:creationId xmlns:a16="http://schemas.microsoft.com/office/drawing/2014/main" id="{5F57C2C3-FD62-B0DB-D584-3D1DD7D90323}"/>
              </a:ext>
            </a:extLst>
          </p:cNvPr>
          <p:cNvGrpSpPr/>
          <p:nvPr/>
        </p:nvGrpSpPr>
        <p:grpSpPr>
          <a:xfrm>
            <a:off x="3765683" y="2062317"/>
            <a:ext cx="1283040" cy="66240"/>
            <a:chOff x="3765683" y="2062317"/>
            <a:chExt cx="1283040" cy="66240"/>
          </a:xfrm>
        </p:grpSpPr>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D5554CC4-A9A4-7136-70B2-A162914C2DFD}"/>
                    </a:ext>
                  </a:extLst>
                </p14:cNvPr>
                <p14:cNvContentPartPr/>
                <p14:nvPr/>
              </p14:nvContentPartPr>
              <p14:xfrm>
                <a:off x="3765683" y="2062317"/>
                <a:ext cx="474840" cy="10800"/>
              </p14:xfrm>
            </p:contentPart>
          </mc:Choice>
          <mc:Fallback>
            <p:pic>
              <p:nvPicPr>
                <p:cNvPr id="6" name="Ink 5">
                  <a:extLst>
                    <a:ext uri="{FF2B5EF4-FFF2-40B4-BE49-F238E27FC236}">
                      <a16:creationId xmlns:a16="http://schemas.microsoft.com/office/drawing/2014/main" id="{D5554CC4-A9A4-7136-70B2-A162914C2DFD}"/>
                    </a:ext>
                  </a:extLst>
                </p:cNvPr>
                <p:cNvPicPr/>
                <p:nvPr/>
              </p:nvPicPr>
              <p:blipFill>
                <a:blip r:embed="rId11"/>
                <a:stretch>
                  <a:fillRect/>
                </a:stretch>
              </p:blipFill>
              <p:spPr>
                <a:xfrm>
                  <a:off x="3750563" y="2047197"/>
                  <a:ext cx="505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6D0CFAD-16D6-FFDB-8867-FACA5B684A43}"/>
                    </a:ext>
                  </a:extLst>
                </p14:cNvPr>
                <p14:cNvContentPartPr/>
                <p14:nvPr/>
              </p14:nvContentPartPr>
              <p14:xfrm>
                <a:off x="4496483" y="2076717"/>
                <a:ext cx="552240" cy="51840"/>
              </p14:xfrm>
            </p:contentPart>
          </mc:Choice>
          <mc:Fallback>
            <p:pic>
              <p:nvPicPr>
                <p:cNvPr id="7" name="Ink 6">
                  <a:extLst>
                    <a:ext uri="{FF2B5EF4-FFF2-40B4-BE49-F238E27FC236}">
                      <a16:creationId xmlns:a16="http://schemas.microsoft.com/office/drawing/2014/main" id="{E6D0CFAD-16D6-FFDB-8867-FACA5B684A43}"/>
                    </a:ext>
                  </a:extLst>
                </p:cNvPr>
                <p:cNvPicPr/>
                <p:nvPr/>
              </p:nvPicPr>
              <p:blipFill>
                <a:blip r:embed="rId13"/>
                <a:stretch>
                  <a:fillRect/>
                </a:stretch>
              </p:blipFill>
              <p:spPr>
                <a:xfrm>
                  <a:off x="4481363" y="2061237"/>
                  <a:ext cx="582840" cy="8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75F3A6DE-6F4E-06BE-1D2A-E09955EF66E1}"/>
                  </a:ext>
                </a:extLst>
              </p14:cNvPr>
              <p14:cNvContentPartPr/>
              <p14:nvPr/>
            </p14:nvContentPartPr>
            <p14:xfrm>
              <a:off x="2100323" y="3402237"/>
              <a:ext cx="582480" cy="566640"/>
            </p14:xfrm>
          </p:contentPart>
        </mc:Choice>
        <mc:Fallback>
          <p:pic>
            <p:nvPicPr>
              <p:cNvPr id="9" name="Ink 8">
                <a:extLst>
                  <a:ext uri="{FF2B5EF4-FFF2-40B4-BE49-F238E27FC236}">
                    <a16:creationId xmlns:a16="http://schemas.microsoft.com/office/drawing/2014/main" id="{75F3A6DE-6F4E-06BE-1D2A-E09955EF66E1}"/>
                  </a:ext>
                </a:extLst>
              </p:cNvPr>
              <p:cNvPicPr/>
              <p:nvPr/>
            </p:nvPicPr>
            <p:blipFill>
              <a:blip r:embed="rId15"/>
              <a:stretch>
                <a:fillRect/>
              </a:stretch>
            </p:blipFill>
            <p:spPr>
              <a:xfrm>
                <a:off x="2085203" y="3386757"/>
                <a:ext cx="61308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66717344-716D-C473-71B4-0AF314CBDDC1}"/>
                  </a:ext>
                </a:extLst>
              </p14:cNvPr>
              <p14:cNvContentPartPr/>
              <p14:nvPr/>
            </p14:nvContentPartPr>
            <p14:xfrm>
              <a:off x="1444043" y="1658397"/>
              <a:ext cx="356040" cy="330120"/>
            </p14:xfrm>
          </p:contentPart>
        </mc:Choice>
        <mc:Fallback>
          <p:pic>
            <p:nvPicPr>
              <p:cNvPr id="10" name="Ink 9">
                <a:extLst>
                  <a:ext uri="{FF2B5EF4-FFF2-40B4-BE49-F238E27FC236}">
                    <a16:creationId xmlns:a16="http://schemas.microsoft.com/office/drawing/2014/main" id="{66717344-716D-C473-71B4-0AF314CBDDC1}"/>
                  </a:ext>
                </a:extLst>
              </p:cNvPr>
              <p:cNvPicPr/>
              <p:nvPr/>
            </p:nvPicPr>
            <p:blipFill>
              <a:blip r:embed="rId17"/>
              <a:stretch>
                <a:fillRect/>
              </a:stretch>
            </p:blipFill>
            <p:spPr>
              <a:xfrm>
                <a:off x="1428923" y="1643277"/>
                <a:ext cx="3862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30C6BC37-3616-1909-5FAC-832D85508EF6}"/>
                  </a:ext>
                </a:extLst>
              </p14:cNvPr>
              <p14:cNvContentPartPr/>
              <p14:nvPr/>
            </p14:nvContentPartPr>
            <p14:xfrm>
              <a:off x="3047843" y="3404037"/>
              <a:ext cx="529200" cy="547200"/>
            </p14:xfrm>
          </p:contentPart>
        </mc:Choice>
        <mc:Fallback>
          <p:pic>
            <p:nvPicPr>
              <p:cNvPr id="11" name="Ink 10">
                <a:extLst>
                  <a:ext uri="{FF2B5EF4-FFF2-40B4-BE49-F238E27FC236}">
                    <a16:creationId xmlns:a16="http://schemas.microsoft.com/office/drawing/2014/main" id="{30C6BC37-3616-1909-5FAC-832D85508EF6}"/>
                  </a:ext>
                </a:extLst>
              </p:cNvPr>
              <p:cNvPicPr/>
              <p:nvPr/>
            </p:nvPicPr>
            <p:blipFill>
              <a:blip r:embed="rId19"/>
              <a:stretch>
                <a:fillRect/>
              </a:stretch>
            </p:blipFill>
            <p:spPr>
              <a:xfrm>
                <a:off x="3032723" y="3388557"/>
                <a:ext cx="559440" cy="577800"/>
              </a:xfrm>
              <a:prstGeom prst="rect">
                <a:avLst/>
              </a:prstGeom>
            </p:spPr>
          </p:pic>
        </mc:Fallback>
      </mc:AlternateContent>
      <p:grpSp>
        <p:nvGrpSpPr>
          <p:cNvPr id="16" name="Group 15">
            <a:extLst>
              <a:ext uri="{FF2B5EF4-FFF2-40B4-BE49-F238E27FC236}">
                <a16:creationId xmlns:a16="http://schemas.microsoft.com/office/drawing/2014/main" id="{E333A915-6F28-51C1-BF5F-552083030D3C}"/>
              </a:ext>
            </a:extLst>
          </p:cNvPr>
          <p:cNvGrpSpPr/>
          <p:nvPr/>
        </p:nvGrpSpPr>
        <p:grpSpPr>
          <a:xfrm>
            <a:off x="1567883" y="1301277"/>
            <a:ext cx="433440" cy="373320"/>
            <a:chOff x="1567883" y="1301277"/>
            <a:chExt cx="433440" cy="373320"/>
          </a:xfrm>
        </p:grpSpPr>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75480CFE-DAC6-CA3A-8605-591F818BC62E}"/>
                    </a:ext>
                  </a:extLst>
                </p14:cNvPr>
                <p14:cNvContentPartPr/>
                <p14:nvPr/>
              </p14:nvContentPartPr>
              <p14:xfrm>
                <a:off x="1691363" y="1420077"/>
                <a:ext cx="201960" cy="185040"/>
              </p14:xfrm>
            </p:contentPart>
          </mc:Choice>
          <mc:Fallback>
            <p:pic>
              <p:nvPicPr>
                <p:cNvPr id="12" name="Ink 11">
                  <a:extLst>
                    <a:ext uri="{FF2B5EF4-FFF2-40B4-BE49-F238E27FC236}">
                      <a16:creationId xmlns:a16="http://schemas.microsoft.com/office/drawing/2014/main" id="{75480CFE-DAC6-CA3A-8605-591F818BC62E}"/>
                    </a:ext>
                  </a:extLst>
                </p:cNvPr>
                <p:cNvPicPr/>
                <p:nvPr/>
              </p:nvPicPr>
              <p:blipFill>
                <a:blip r:embed="rId21"/>
                <a:stretch>
                  <a:fillRect/>
                </a:stretch>
              </p:blipFill>
              <p:spPr>
                <a:xfrm>
                  <a:off x="1676243" y="1404957"/>
                  <a:ext cx="23256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E42A2FF4-0ED2-D07F-BE5B-6C6FC759EE85}"/>
                    </a:ext>
                  </a:extLst>
                </p14:cNvPr>
                <p14:cNvContentPartPr/>
                <p14:nvPr/>
              </p14:nvContentPartPr>
              <p14:xfrm>
                <a:off x="1567883" y="1628877"/>
                <a:ext cx="289080" cy="45720"/>
              </p14:xfrm>
            </p:contentPart>
          </mc:Choice>
          <mc:Fallback>
            <p:pic>
              <p:nvPicPr>
                <p:cNvPr id="13" name="Ink 12">
                  <a:extLst>
                    <a:ext uri="{FF2B5EF4-FFF2-40B4-BE49-F238E27FC236}">
                      <a16:creationId xmlns:a16="http://schemas.microsoft.com/office/drawing/2014/main" id="{E42A2FF4-0ED2-D07F-BE5B-6C6FC759EE85}"/>
                    </a:ext>
                  </a:extLst>
                </p:cNvPr>
                <p:cNvPicPr/>
                <p:nvPr/>
              </p:nvPicPr>
              <p:blipFill>
                <a:blip r:embed="rId23"/>
                <a:stretch>
                  <a:fillRect/>
                </a:stretch>
              </p:blipFill>
              <p:spPr>
                <a:xfrm>
                  <a:off x="1552763" y="1613397"/>
                  <a:ext cx="3193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A7608803-AC84-DA29-1F80-3B7E025F1349}"/>
                    </a:ext>
                  </a:extLst>
                </p14:cNvPr>
                <p14:cNvContentPartPr/>
                <p14:nvPr/>
              </p14:nvContentPartPr>
              <p14:xfrm>
                <a:off x="1825643" y="1301277"/>
                <a:ext cx="175680" cy="113760"/>
              </p14:xfrm>
            </p:contentPart>
          </mc:Choice>
          <mc:Fallback>
            <p:pic>
              <p:nvPicPr>
                <p:cNvPr id="15" name="Ink 14">
                  <a:extLst>
                    <a:ext uri="{FF2B5EF4-FFF2-40B4-BE49-F238E27FC236}">
                      <a16:creationId xmlns:a16="http://schemas.microsoft.com/office/drawing/2014/main" id="{A7608803-AC84-DA29-1F80-3B7E025F1349}"/>
                    </a:ext>
                  </a:extLst>
                </p:cNvPr>
                <p:cNvPicPr/>
                <p:nvPr/>
              </p:nvPicPr>
              <p:blipFill>
                <a:blip r:embed="rId25"/>
                <a:stretch>
                  <a:fillRect/>
                </a:stretch>
              </p:blipFill>
              <p:spPr>
                <a:xfrm>
                  <a:off x="1810523" y="1286157"/>
                  <a:ext cx="206280" cy="144360"/>
                </a:xfrm>
                <a:prstGeom prst="rect">
                  <a:avLst/>
                </a:prstGeom>
              </p:spPr>
            </p:pic>
          </mc:Fallback>
        </mc:AlternateContent>
      </p:grpSp>
      <p:grpSp>
        <p:nvGrpSpPr>
          <p:cNvPr id="23" name="Group 22">
            <a:extLst>
              <a:ext uri="{FF2B5EF4-FFF2-40B4-BE49-F238E27FC236}">
                <a16:creationId xmlns:a16="http://schemas.microsoft.com/office/drawing/2014/main" id="{2F9E54BE-15DE-6A49-4C52-4EC38FBD7937}"/>
              </a:ext>
            </a:extLst>
          </p:cNvPr>
          <p:cNvGrpSpPr/>
          <p:nvPr/>
        </p:nvGrpSpPr>
        <p:grpSpPr>
          <a:xfrm>
            <a:off x="2924723" y="547077"/>
            <a:ext cx="561240" cy="144720"/>
            <a:chOff x="2924723" y="547077"/>
            <a:chExt cx="561240" cy="144720"/>
          </a:xfrm>
        </p:grpSpPr>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39877713-D957-E234-DF8D-81D2B377C52E}"/>
                    </a:ext>
                  </a:extLst>
                </p14:cNvPr>
                <p14:cNvContentPartPr/>
                <p14:nvPr/>
              </p14:nvContentPartPr>
              <p14:xfrm>
                <a:off x="2924723" y="547077"/>
                <a:ext cx="220320" cy="138240"/>
              </p14:xfrm>
            </p:contentPart>
          </mc:Choice>
          <mc:Fallback>
            <p:pic>
              <p:nvPicPr>
                <p:cNvPr id="17" name="Ink 16">
                  <a:extLst>
                    <a:ext uri="{FF2B5EF4-FFF2-40B4-BE49-F238E27FC236}">
                      <a16:creationId xmlns:a16="http://schemas.microsoft.com/office/drawing/2014/main" id="{39877713-D957-E234-DF8D-81D2B377C52E}"/>
                    </a:ext>
                  </a:extLst>
                </p:cNvPr>
                <p:cNvPicPr/>
                <p:nvPr/>
              </p:nvPicPr>
              <p:blipFill>
                <a:blip r:embed="rId27"/>
                <a:stretch>
                  <a:fillRect/>
                </a:stretch>
              </p:blipFill>
              <p:spPr>
                <a:xfrm>
                  <a:off x="2909603" y="531957"/>
                  <a:ext cx="2509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BF2138E2-21B0-C4B2-8717-A588E1397A99}"/>
                    </a:ext>
                  </a:extLst>
                </p14:cNvPr>
                <p14:cNvContentPartPr/>
                <p14:nvPr/>
              </p14:nvContentPartPr>
              <p14:xfrm>
                <a:off x="3234683" y="576237"/>
                <a:ext cx="81360" cy="32760"/>
              </p14:xfrm>
            </p:contentPart>
          </mc:Choice>
          <mc:Fallback>
            <p:pic>
              <p:nvPicPr>
                <p:cNvPr id="18" name="Ink 17">
                  <a:extLst>
                    <a:ext uri="{FF2B5EF4-FFF2-40B4-BE49-F238E27FC236}">
                      <a16:creationId xmlns:a16="http://schemas.microsoft.com/office/drawing/2014/main" id="{BF2138E2-21B0-C4B2-8717-A588E1397A99}"/>
                    </a:ext>
                  </a:extLst>
                </p:cNvPr>
                <p:cNvPicPr/>
                <p:nvPr/>
              </p:nvPicPr>
              <p:blipFill>
                <a:blip r:embed="rId29"/>
                <a:stretch>
                  <a:fillRect/>
                </a:stretch>
              </p:blipFill>
              <p:spPr>
                <a:xfrm>
                  <a:off x="3219563" y="561117"/>
                  <a:ext cx="11160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00E29E0D-D107-A4D6-CDFB-3EB2D56C278B}"/>
                    </a:ext>
                  </a:extLst>
                </p14:cNvPr>
                <p14:cNvContentPartPr/>
                <p14:nvPr/>
              </p14:nvContentPartPr>
              <p14:xfrm>
                <a:off x="3271043" y="575877"/>
                <a:ext cx="214920" cy="115920"/>
              </p14:xfrm>
            </p:contentPart>
          </mc:Choice>
          <mc:Fallback>
            <p:pic>
              <p:nvPicPr>
                <p:cNvPr id="19" name="Ink 18">
                  <a:extLst>
                    <a:ext uri="{FF2B5EF4-FFF2-40B4-BE49-F238E27FC236}">
                      <a16:creationId xmlns:a16="http://schemas.microsoft.com/office/drawing/2014/main" id="{00E29E0D-D107-A4D6-CDFB-3EB2D56C278B}"/>
                    </a:ext>
                  </a:extLst>
                </p:cNvPr>
                <p:cNvPicPr/>
                <p:nvPr/>
              </p:nvPicPr>
              <p:blipFill>
                <a:blip r:embed="rId31"/>
                <a:stretch>
                  <a:fillRect/>
                </a:stretch>
              </p:blipFill>
              <p:spPr>
                <a:xfrm>
                  <a:off x="3255923" y="560757"/>
                  <a:ext cx="245160" cy="146160"/>
                </a:xfrm>
                <a:prstGeom prst="rect">
                  <a:avLst/>
                </a:prstGeom>
              </p:spPr>
            </p:pic>
          </mc:Fallback>
        </mc:AlternateContent>
      </p:grpSp>
      <p:grpSp>
        <p:nvGrpSpPr>
          <p:cNvPr id="22" name="Group 21">
            <a:extLst>
              <a:ext uri="{FF2B5EF4-FFF2-40B4-BE49-F238E27FC236}">
                <a16:creationId xmlns:a16="http://schemas.microsoft.com/office/drawing/2014/main" id="{FF2193B3-6298-270F-7A63-15356A14367F}"/>
              </a:ext>
            </a:extLst>
          </p:cNvPr>
          <p:cNvGrpSpPr/>
          <p:nvPr/>
        </p:nvGrpSpPr>
        <p:grpSpPr>
          <a:xfrm>
            <a:off x="3075563" y="825717"/>
            <a:ext cx="443880" cy="149760"/>
            <a:chOff x="3075563" y="825717"/>
            <a:chExt cx="443880" cy="149760"/>
          </a:xfrm>
        </p:grpSpPr>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23652702-FB61-1F4D-9B1F-4BAEC07739AC}"/>
                    </a:ext>
                  </a:extLst>
                </p14:cNvPr>
                <p14:cNvContentPartPr/>
                <p14:nvPr/>
              </p14:nvContentPartPr>
              <p14:xfrm>
                <a:off x="3075563" y="825717"/>
                <a:ext cx="408600" cy="14040"/>
              </p14:xfrm>
            </p:contentPart>
          </mc:Choice>
          <mc:Fallback>
            <p:pic>
              <p:nvPicPr>
                <p:cNvPr id="20" name="Ink 19">
                  <a:extLst>
                    <a:ext uri="{FF2B5EF4-FFF2-40B4-BE49-F238E27FC236}">
                      <a16:creationId xmlns:a16="http://schemas.microsoft.com/office/drawing/2014/main" id="{23652702-FB61-1F4D-9B1F-4BAEC07739AC}"/>
                    </a:ext>
                  </a:extLst>
                </p:cNvPr>
                <p:cNvPicPr/>
                <p:nvPr/>
              </p:nvPicPr>
              <p:blipFill>
                <a:blip r:embed="rId33"/>
                <a:stretch>
                  <a:fillRect/>
                </a:stretch>
              </p:blipFill>
              <p:spPr>
                <a:xfrm>
                  <a:off x="3060443" y="810237"/>
                  <a:ext cx="4392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5A55AAEF-3B0A-92BB-B71E-3E426335283F}"/>
                    </a:ext>
                  </a:extLst>
                </p14:cNvPr>
                <p14:cNvContentPartPr/>
                <p14:nvPr/>
              </p14:nvContentPartPr>
              <p14:xfrm>
                <a:off x="3113363" y="916077"/>
                <a:ext cx="406080" cy="59400"/>
              </p14:xfrm>
            </p:contentPart>
          </mc:Choice>
          <mc:Fallback>
            <p:pic>
              <p:nvPicPr>
                <p:cNvPr id="21" name="Ink 20">
                  <a:extLst>
                    <a:ext uri="{FF2B5EF4-FFF2-40B4-BE49-F238E27FC236}">
                      <a16:creationId xmlns:a16="http://schemas.microsoft.com/office/drawing/2014/main" id="{5A55AAEF-3B0A-92BB-B71E-3E426335283F}"/>
                    </a:ext>
                  </a:extLst>
                </p:cNvPr>
                <p:cNvPicPr/>
                <p:nvPr/>
              </p:nvPicPr>
              <p:blipFill>
                <a:blip r:embed="rId35"/>
                <a:stretch>
                  <a:fillRect/>
                </a:stretch>
              </p:blipFill>
              <p:spPr>
                <a:xfrm>
                  <a:off x="3097883" y="900957"/>
                  <a:ext cx="436680" cy="90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7F95C474-1069-BA64-E8A0-8200C8F82199}"/>
                  </a:ext>
                </a:extLst>
              </p14:cNvPr>
              <p14:cNvContentPartPr/>
              <p14:nvPr/>
            </p14:nvContentPartPr>
            <p14:xfrm>
              <a:off x="3125963" y="3452997"/>
              <a:ext cx="435240" cy="43560"/>
            </p14:xfrm>
          </p:contentPart>
        </mc:Choice>
        <mc:Fallback>
          <p:pic>
            <p:nvPicPr>
              <p:cNvPr id="24" name="Ink 23">
                <a:extLst>
                  <a:ext uri="{FF2B5EF4-FFF2-40B4-BE49-F238E27FC236}">
                    <a16:creationId xmlns:a16="http://schemas.microsoft.com/office/drawing/2014/main" id="{7F95C474-1069-BA64-E8A0-8200C8F82199}"/>
                  </a:ext>
                </a:extLst>
              </p:cNvPr>
              <p:cNvPicPr/>
              <p:nvPr/>
            </p:nvPicPr>
            <p:blipFill>
              <a:blip r:embed="rId37"/>
              <a:stretch>
                <a:fillRect/>
              </a:stretch>
            </p:blipFill>
            <p:spPr>
              <a:xfrm>
                <a:off x="3110843" y="3437877"/>
                <a:ext cx="465840" cy="74160"/>
              </a:xfrm>
              <a:prstGeom prst="rect">
                <a:avLst/>
              </a:prstGeom>
            </p:spPr>
          </p:pic>
        </mc:Fallback>
      </mc:AlternateContent>
      <p:grpSp>
        <p:nvGrpSpPr>
          <p:cNvPr id="27" name="Group 26">
            <a:extLst>
              <a:ext uri="{FF2B5EF4-FFF2-40B4-BE49-F238E27FC236}">
                <a16:creationId xmlns:a16="http://schemas.microsoft.com/office/drawing/2014/main" id="{066A36F1-D475-5986-8144-14C194E5087E}"/>
              </a:ext>
            </a:extLst>
          </p:cNvPr>
          <p:cNvGrpSpPr/>
          <p:nvPr/>
        </p:nvGrpSpPr>
        <p:grpSpPr>
          <a:xfrm>
            <a:off x="4313243" y="2703117"/>
            <a:ext cx="585360" cy="135000"/>
            <a:chOff x="4313243" y="2703117"/>
            <a:chExt cx="585360" cy="135000"/>
          </a:xfrm>
        </p:grpSpPr>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4C232A13-73E1-6A11-4657-6291A449BEDE}"/>
                    </a:ext>
                  </a:extLst>
                </p14:cNvPr>
                <p14:cNvContentPartPr/>
                <p14:nvPr/>
              </p14:nvContentPartPr>
              <p14:xfrm>
                <a:off x="4313243" y="2703117"/>
                <a:ext cx="585360" cy="31320"/>
              </p14:xfrm>
            </p:contentPart>
          </mc:Choice>
          <mc:Fallback>
            <p:pic>
              <p:nvPicPr>
                <p:cNvPr id="25" name="Ink 24">
                  <a:extLst>
                    <a:ext uri="{FF2B5EF4-FFF2-40B4-BE49-F238E27FC236}">
                      <a16:creationId xmlns:a16="http://schemas.microsoft.com/office/drawing/2014/main" id="{4C232A13-73E1-6A11-4657-6291A449BEDE}"/>
                    </a:ext>
                  </a:extLst>
                </p:cNvPr>
                <p:cNvPicPr/>
                <p:nvPr/>
              </p:nvPicPr>
              <p:blipFill>
                <a:blip r:embed="rId39"/>
                <a:stretch>
                  <a:fillRect/>
                </a:stretch>
              </p:blipFill>
              <p:spPr>
                <a:xfrm>
                  <a:off x="4298123" y="2687997"/>
                  <a:ext cx="6159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96EBC615-85AE-A176-02E1-19746D7BAEDC}"/>
                    </a:ext>
                  </a:extLst>
                </p14:cNvPr>
                <p14:cNvContentPartPr/>
                <p14:nvPr/>
              </p14:nvContentPartPr>
              <p14:xfrm>
                <a:off x="4364363" y="2777637"/>
                <a:ext cx="432000" cy="60480"/>
              </p14:xfrm>
            </p:contentPart>
          </mc:Choice>
          <mc:Fallback>
            <p:pic>
              <p:nvPicPr>
                <p:cNvPr id="26" name="Ink 25">
                  <a:extLst>
                    <a:ext uri="{FF2B5EF4-FFF2-40B4-BE49-F238E27FC236}">
                      <a16:creationId xmlns:a16="http://schemas.microsoft.com/office/drawing/2014/main" id="{96EBC615-85AE-A176-02E1-19746D7BAEDC}"/>
                    </a:ext>
                  </a:extLst>
                </p:cNvPr>
                <p:cNvPicPr/>
                <p:nvPr/>
              </p:nvPicPr>
              <p:blipFill>
                <a:blip r:embed="rId41"/>
                <a:stretch>
                  <a:fillRect/>
                </a:stretch>
              </p:blipFill>
              <p:spPr>
                <a:xfrm>
                  <a:off x="4349243" y="2762157"/>
                  <a:ext cx="462600" cy="91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28" name="Ink 27">
                <a:extLst>
                  <a:ext uri="{FF2B5EF4-FFF2-40B4-BE49-F238E27FC236}">
                    <a16:creationId xmlns:a16="http://schemas.microsoft.com/office/drawing/2014/main" id="{3C1926F1-912E-7C13-DD17-DC0CA446E515}"/>
                  </a:ext>
                </a:extLst>
              </p14:cNvPr>
              <p14:cNvContentPartPr/>
              <p14:nvPr/>
            </p14:nvContentPartPr>
            <p14:xfrm>
              <a:off x="6483683" y="2005437"/>
              <a:ext cx="403560" cy="392760"/>
            </p14:xfrm>
          </p:contentPart>
        </mc:Choice>
        <mc:Fallback>
          <p:pic>
            <p:nvPicPr>
              <p:cNvPr id="28" name="Ink 27">
                <a:extLst>
                  <a:ext uri="{FF2B5EF4-FFF2-40B4-BE49-F238E27FC236}">
                    <a16:creationId xmlns:a16="http://schemas.microsoft.com/office/drawing/2014/main" id="{3C1926F1-912E-7C13-DD17-DC0CA446E515}"/>
                  </a:ext>
                </a:extLst>
              </p:cNvPr>
              <p:cNvPicPr/>
              <p:nvPr/>
            </p:nvPicPr>
            <p:blipFill>
              <a:blip r:embed="rId43"/>
              <a:stretch>
                <a:fillRect/>
              </a:stretch>
            </p:blipFill>
            <p:spPr>
              <a:xfrm>
                <a:off x="6468203" y="1990317"/>
                <a:ext cx="433800" cy="423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Ink 28">
                <a:extLst>
                  <a:ext uri="{FF2B5EF4-FFF2-40B4-BE49-F238E27FC236}">
                    <a16:creationId xmlns:a16="http://schemas.microsoft.com/office/drawing/2014/main" id="{95885951-C0D0-A3F3-7E39-868EB2076459}"/>
                  </a:ext>
                </a:extLst>
              </p14:cNvPr>
              <p14:cNvContentPartPr/>
              <p14:nvPr/>
            </p14:nvContentPartPr>
            <p14:xfrm>
              <a:off x="7209083" y="2763957"/>
              <a:ext cx="359280" cy="396360"/>
            </p14:xfrm>
          </p:contentPart>
        </mc:Choice>
        <mc:Fallback>
          <p:pic>
            <p:nvPicPr>
              <p:cNvPr id="29" name="Ink 28">
                <a:extLst>
                  <a:ext uri="{FF2B5EF4-FFF2-40B4-BE49-F238E27FC236}">
                    <a16:creationId xmlns:a16="http://schemas.microsoft.com/office/drawing/2014/main" id="{95885951-C0D0-A3F3-7E39-868EB2076459}"/>
                  </a:ext>
                </a:extLst>
              </p:cNvPr>
              <p:cNvPicPr/>
              <p:nvPr/>
            </p:nvPicPr>
            <p:blipFill>
              <a:blip r:embed="rId45"/>
              <a:stretch>
                <a:fillRect/>
              </a:stretch>
            </p:blipFill>
            <p:spPr>
              <a:xfrm>
                <a:off x="7193603" y="2748837"/>
                <a:ext cx="389880" cy="426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Ink 29">
                <a:extLst>
                  <a:ext uri="{FF2B5EF4-FFF2-40B4-BE49-F238E27FC236}">
                    <a16:creationId xmlns:a16="http://schemas.microsoft.com/office/drawing/2014/main" id="{8AADD089-8394-DD71-5129-70245016600B}"/>
                  </a:ext>
                </a:extLst>
              </p14:cNvPr>
              <p14:cNvContentPartPr/>
              <p14:nvPr/>
            </p14:nvContentPartPr>
            <p14:xfrm>
              <a:off x="8078483" y="1493517"/>
              <a:ext cx="355320" cy="231840"/>
            </p14:xfrm>
          </p:contentPart>
        </mc:Choice>
        <mc:Fallback>
          <p:pic>
            <p:nvPicPr>
              <p:cNvPr id="30" name="Ink 29">
                <a:extLst>
                  <a:ext uri="{FF2B5EF4-FFF2-40B4-BE49-F238E27FC236}">
                    <a16:creationId xmlns:a16="http://schemas.microsoft.com/office/drawing/2014/main" id="{8AADD089-8394-DD71-5129-70245016600B}"/>
                  </a:ext>
                </a:extLst>
              </p:cNvPr>
              <p:cNvPicPr/>
              <p:nvPr/>
            </p:nvPicPr>
            <p:blipFill>
              <a:blip r:embed="rId47"/>
              <a:stretch>
                <a:fillRect/>
              </a:stretch>
            </p:blipFill>
            <p:spPr>
              <a:xfrm>
                <a:off x="8063003" y="1478037"/>
                <a:ext cx="385920" cy="26244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Pointwise</a:t>
            </a:r>
            <a:endParaRPr/>
          </a:p>
        </p:txBody>
      </p:sp>
      <p:pic>
        <p:nvPicPr>
          <p:cNvPr id="140" name="Google Shape;140;p13"/>
          <p:cNvPicPr preferRelativeResize="0"/>
          <p:nvPr/>
        </p:nvPicPr>
        <p:blipFill rotWithShape="1">
          <a:blip r:embed="rId3">
            <a:alphaModFix/>
          </a:blip>
          <a:srcRect/>
          <a:stretch/>
        </p:blipFill>
        <p:spPr>
          <a:xfrm>
            <a:off x="465380" y="1017725"/>
            <a:ext cx="8156106" cy="3680750"/>
          </a:xfrm>
          <a:prstGeom prst="rect">
            <a:avLst/>
          </a:prstGeom>
          <a:noFill/>
          <a:ln>
            <a:noFill/>
          </a:ln>
        </p:spPr>
      </p:pic>
      <p:grpSp>
        <p:nvGrpSpPr>
          <p:cNvPr id="8" name="Group 7">
            <a:extLst>
              <a:ext uri="{FF2B5EF4-FFF2-40B4-BE49-F238E27FC236}">
                <a16:creationId xmlns:a16="http://schemas.microsoft.com/office/drawing/2014/main" id="{CC9A9E44-4134-4C8A-9BD4-F1B21F7C895E}"/>
              </a:ext>
            </a:extLst>
          </p:cNvPr>
          <p:cNvGrpSpPr/>
          <p:nvPr/>
        </p:nvGrpSpPr>
        <p:grpSpPr>
          <a:xfrm>
            <a:off x="766473" y="3105188"/>
            <a:ext cx="368640" cy="205920"/>
            <a:chOff x="766473" y="3105188"/>
            <a:chExt cx="368640" cy="20592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F3032B6-840A-4210-9DBB-EDEA41742082}"/>
                    </a:ext>
                  </a:extLst>
                </p14:cNvPr>
                <p14:cNvContentPartPr/>
                <p14:nvPr/>
              </p14:nvContentPartPr>
              <p14:xfrm>
                <a:off x="766473" y="3105188"/>
                <a:ext cx="51120" cy="202680"/>
              </p14:xfrm>
            </p:contentPart>
          </mc:Choice>
          <mc:Fallback xmlns="">
            <p:pic>
              <p:nvPicPr>
                <p:cNvPr id="2" name="Ink 1">
                  <a:extLst>
                    <a:ext uri="{FF2B5EF4-FFF2-40B4-BE49-F238E27FC236}">
                      <a16:creationId xmlns:a16="http://schemas.microsoft.com/office/drawing/2014/main" id="{1F3032B6-840A-4210-9DBB-EDEA41742082}"/>
                    </a:ext>
                  </a:extLst>
                </p:cNvPr>
                <p:cNvPicPr/>
                <p:nvPr/>
              </p:nvPicPr>
              <p:blipFill>
                <a:blip r:embed="rId5"/>
                <a:stretch>
                  <a:fillRect/>
                </a:stretch>
              </p:blipFill>
              <p:spPr>
                <a:xfrm>
                  <a:off x="748833" y="3087548"/>
                  <a:ext cx="867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D7A393EB-AC40-4784-BE60-3D978B4EF62D}"/>
                    </a:ext>
                  </a:extLst>
                </p14:cNvPr>
                <p14:cNvContentPartPr/>
                <p14:nvPr/>
              </p14:nvContentPartPr>
              <p14:xfrm>
                <a:off x="923793" y="3152708"/>
                <a:ext cx="93240" cy="132480"/>
              </p14:xfrm>
            </p:contentPart>
          </mc:Choice>
          <mc:Fallback xmlns="">
            <p:pic>
              <p:nvPicPr>
                <p:cNvPr id="3" name="Ink 2">
                  <a:extLst>
                    <a:ext uri="{FF2B5EF4-FFF2-40B4-BE49-F238E27FC236}">
                      <a16:creationId xmlns:a16="http://schemas.microsoft.com/office/drawing/2014/main" id="{D7A393EB-AC40-4784-BE60-3D978B4EF62D}"/>
                    </a:ext>
                  </a:extLst>
                </p:cNvPr>
                <p:cNvPicPr/>
                <p:nvPr/>
              </p:nvPicPr>
              <p:blipFill>
                <a:blip r:embed="rId7"/>
                <a:stretch>
                  <a:fillRect/>
                </a:stretch>
              </p:blipFill>
              <p:spPr>
                <a:xfrm>
                  <a:off x="906153" y="3135068"/>
                  <a:ext cx="1288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2C0438D2-BABE-4B0B-9028-7A5CFC5050DD}"/>
                    </a:ext>
                  </a:extLst>
                </p14:cNvPr>
                <p14:cNvContentPartPr/>
                <p14:nvPr/>
              </p14:nvContentPartPr>
              <p14:xfrm>
                <a:off x="923433" y="3172148"/>
                <a:ext cx="211680" cy="138960"/>
              </p14:xfrm>
            </p:contentPart>
          </mc:Choice>
          <mc:Fallback xmlns="">
            <p:pic>
              <p:nvPicPr>
                <p:cNvPr id="4" name="Ink 3">
                  <a:extLst>
                    <a:ext uri="{FF2B5EF4-FFF2-40B4-BE49-F238E27FC236}">
                      <a16:creationId xmlns:a16="http://schemas.microsoft.com/office/drawing/2014/main" id="{2C0438D2-BABE-4B0B-9028-7A5CFC5050DD}"/>
                    </a:ext>
                  </a:extLst>
                </p:cNvPr>
                <p:cNvPicPr/>
                <p:nvPr/>
              </p:nvPicPr>
              <p:blipFill>
                <a:blip r:embed="rId9"/>
                <a:stretch>
                  <a:fillRect/>
                </a:stretch>
              </p:blipFill>
              <p:spPr>
                <a:xfrm>
                  <a:off x="905433" y="3154148"/>
                  <a:ext cx="247320" cy="174600"/>
                </a:xfrm>
                <a:prstGeom prst="rect">
                  <a:avLst/>
                </a:prstGeom>
              </p:spPr>
            </p:pic>
          </mc:Fallback>
        </mc:AlternateContent>
      </p:grpSp>
      <p:grpSp>
        <p:nvGrpSpPr>
          <p:cNvPr id="29" name="Group 28">
            <a:extLst>
              <a:ext uri="{FF2B5EF4-FFF2-40B4-BE49-F238E27FC236}">
                <a16:creationId xmlns:a16="http://schemas.microsoft.com/office/drawing/2014/main" id="{EAF5CC15-0365-4C12-BBD9-8A267C2C65A4}"/>
              </a:ext>
            </a:extLst>
          </p:cNvPr>
          <p:cNvGrpSpPr/>
          <p:nvPr/>
        </p:nvGrpSpPr>
        <p:grpSpPr>
          <a:xfrm>
            <a:off x="1308633" y="3004388"/>
            <a:ext cx="1478160" cy="322920"/>
            <a:chOff x="1308633" y="3004388"/>
            <a:chExt cx="1478160" cy="322920"/>
          </a:xfrm>
        </p:grpSpPr>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B50ACBC-1210-4EDA-9BC2-68339624302C}"/>
                    </a:ext>
                  </a:extLst>
                </p14:cNvPr>
                <p14:cNvContentPartPr/>
                <p14:nvPr/>
              </p14:nvContentPartPr>
              <p14:xfrm>
                <a:off x="1360113" y="3046508"/>
                <a:ext cx="127800" cy="116280"/>
              </p14:xfrm>
            </p:contentPart>
          </mc:Choice>
          <mc:Fallback xmlns="">
            <p:pic>
              <p:nvPicPr>
                <p:cNvPr id="10" name="Ink 9">
                  <a:extLst>
                    <a:ext uri="{FF2B5EF4-FFF2-40B4-BE49-F238E27FC236}">
                      <a16:creationId xmlns:a16="http://schemas.microsoft.com/office/drawing/2014/main" id="{EB50ACBC-1210-4EDA-9BC2-68339624302C}"/>
                    </a:ext>
                  </a:extLst>
                </p:cNvPr>
                <p:cNvPicPr/>
                <p:nvPr/>
              </p:nvPicPr>
              <p:blipFill>
                <a:blip r:embed="rId11"/>
                <a:stretch>
                  <a:fillRect/>
                </a:stretch>
              </p:blipFill>
              <p:spPr>
                <a:xfrm>
                  <a:off x="1342113" y="3028508"/>
                  <a:ext cx="1634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2F6A93CE-C781-44D4-9013-817914DA1036}"/>
                    </a:ext>
                  </a:extLst>
                </p14:cNvPr>
                <p14:cNvContentPartPr/>
                <p14:nvPr/>
              </p14:nvContentPartPr>
              <p14:xfrm>
                <a:off x="1359393" y="3097988"/>
                <a:ext cx="42120" cy="229320"/>
              </p14:xfrm>
            </p:contentPart>
          </mc:Choice>
          <mc:Fallback xmlns="">
            <p:pic>
              <p:nvPicPr>
                <p:cNvPr id="14" name="Ink 13">
                  <a:extLst>
                    <a:ext uri="{FF2B5EF4-FFF2-40B4-BE49-F238E27FC236}">
                      <a16:creationId xmlns:a16="http://schemas.microsoft.com/office/drawing/2014/main" id="{2F6A93CE-C781-44D4-9013-817914DA1036}"/>
                    </a:ext>
                  </a:extLst>
                </p:cNvPr>
                <p:cNvPicPr/>
                <p:nvPr/>
              </p:nvPicPr>
              <p:blipFill>
                <a:blip r:embed="rId13"/>
                <a:stretch>
                  <a:fillRect/>
                </a:stretch>
              </p:blipFill>
              <p:spPr>
                <a:xfrm>
                  <a:off x="1341753" y="3079988"/>
                  <a:ext cx="777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24189E81-64E1-4AED-866F-AE17848E55A4}"/>
                    </a:ext>
                  </a:extLst>
                </p14:cNvPr>
                <p14:cNvContentPartPr/>
                <p14:nvPr/>
              </p14:nvContentPartPr>
              <p14:xfrm>
                <a:off x="1308633" y="3203108"/>
                <a:ext cx="183240" cy="31680"/>
              </p14:xfrm>
            </p:contentPart>
          </mc:Choice>
          <mc:Fallback xmlns="">
            <p:pic>
              <p:nvPicPr>
                <p:cNvPr id="15" name="Ink 14">
                  <a:extLst>
                    <a:ext uri="{FF2B5EF4-FFF2-40B4-BE49-F238E27FC236}">
                      <a16:creationId xmlns:a16="http://schemas.microsoft.com/office/drawing/2014/main" id="{24189E81-64E1-4AED-866F-AE17848E55A4}"/>
                    </a:ext>
                  </a:extLst>
                </p:cNvPr>
                <p:cNvPicPr/>
                <p:nvPr/>
              </p:nvPicPr>
              <p:blipFill>
                <a:blip r:embed="rId15"/>
                <a:stretch>
                  <a:fillRect/>
                </a:stretch>
              </p:blipFill>
              <p:spPr>
                <a:xfrm>
                  <a:off x="1290633" y="3185108"/>
                  <a:ext cx="2188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6E1A604F-4898-45E4-9E2C-0A69D341E5E6}"/>
                    </a:ext>
                  </a:extLst>
                </p14:cNvPr>
                <p14:cNvContentPartPr/>
                <p14:nvPr/>
              </p14:nvContentPartPr>
              <p14:xfrm>
                <a:off x="1520313" y="3124628"/>
                <a:ext cx="33480" cy="147600"/>
              </p14:xfrm>
            </p:contentPart>
          </mc:Choice>
          <mc:Fallback xmlns="">
            <p:pic>
              <p:nvPicPr>
                <p:cNvPr id="16" name="Ink 15">
                  <a:extLst>
                    <a:ext uri="{FF2B5EF4-FFF2-40B4-BE49-F238E27FC236}">
                      <a16:creationId xmlns:a16="http://schemas.microsoft.com/office/drawing/2014/main" id="{6E1A604F-4898-45E4-9E2C-0A69D341E5E6}"/>
                    </a:ext>
                  </a:extLst>
                </p:cNvPr>
                <p:cNvPicPr/>
                <p:nvPr/>
              </p:nvPicPr>
              <p:blipFill>
                <a:blip r:embed="rId17"/>
                <a:stretch>
                  <a:fillRect/>
                </a:stretch>
              </p:blipFill>
              <p:spPr>
                <a:xfrm>
                  <a:off x="1502673" y="3106628"/>
                  <a:ext cx="691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Ink 16">
                  <a:extLst>
                    <a:ext uri="{FF2B5EF4-FFF2-40B4-BE49-F238E27FC236}">
                      <a16:creationId xmlns:a16="http://schemas.microsoft.com/office/drawing/2014/main" id="{79E2073D-AD18-4F04-8F8F-932151F53EC2}"/>
                    </a:ext>
                  </a:extLst>
                </p14:cNvPr>
                <p14:cNvContentPartPr/>
                <p14:nvPr/>
              </p14:nvContentPartPr>
              <p14:xfrm>
                <a:off x="1620753" y="3077108"/>
                <a:ext cx="174240" cy="238680"/>
              </p14:xfrm>
            </p:contentPart>
          </mc:Choice>
          <mc:Fallback xmlns="">
            <p:pic>
              <p:nvPicPr>
                <p:cNvPr id="17" name="Ink 16">
                  <a:extLst>
                    <a:ext uri="{FF2B5EF4-FFF2-40B4-BE49-F238E27FC236}">
                      <a16:creationId xmlns:a16="http://schemas.microsoft.com/office/drawing/2014/main" id="{79E2073D-AD18-4F04-8F8F-932151F53EC2}"/>
                    </a:ext>
                  </a:extLst>
                </p:cNvPr>
                <p:cNvPicPr/>
                <p:nvPr/>
              </p:nvPicPr>
              <p:blipFill>
                <a:blip r:embed="rId19"/>
                <a:stretch>
                  <a:fillRect/>
                </a:stretch>
              </p:blipFill>
              <p:spPr>
                <a:xfrm>
                  <a:off x="1603113" y="3059108"/>
                  <a:ext cx="2098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5C8BBC6A-229B-4392-BBFB-4539FDAB0B6A}"/>
                    </a:ext>
                  </a:extLst>
                </p14:cNvPr>
                <p14:cNvContentPartPr/>
                <p14:nvPr/>
              </p14:nvContentPartPr>
              <p14:xfrm>
                <a:off x="1738833" y="3120308"/>
                <a:ext cx="435240" cy="131760"/>
              </p14:xfrm>
            </p:contentPart>
          </mc:Choice>
          <mc:Fallback xmlns="">
            <p:pic>
              <p:nvPicPr>
                <p:cNvPr id="18" name="Ink 17">
                  <a:extLst>
                    <a:ext uri="{FF2B5EF4-FFF2-40B4-BE49-F238E27FC236}">
                      <a16:creationId xmlns:a16="http://schemas.microsoft.com/office/drawing/2014/main" id="{5C8BBC6A-229B-4392-BBFB-4539FDAB0B6A}"/>
                    </a:ext>
                  </a:extLst>
                </p:cNvPr>
                <p:cNvPicPr/>
                <p:nvPr/>
              </p:nvPicPr>
              <p:blipFill>
                <a:blip r:embed="rId21"/>
                <a:stretch>
                  <a:fillRect/>
                </a:stretch>
              </p:blipFill>
              <p:spPr>
                <a:xfrm>
                  <a:off x="1720833" y="3102308"/>
                  <a:ext cx="4708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637C5385-CD85-458E-B7EC-FEB2C176B407}"/>
                    </a:ext>
                  </a:extLst>
                </p14:cNvPr>
                <p14:cNvContentPartPr/>
                <p14:nvPr/>
              </p14:nvContentPartPr>
              <p14:xfrm>
                <a:off x="2297913" y="3047228"/>
                <a:ext cx="93240" cy="119880"/>
              </p14:xfrm>
            </p:contentPart>
          </mc:Choice>
          <mc:Fallback xmlns="">
            <p:pic>
              <p:nvPicPr>
                <p:cNvPr id="20" name="Ink 19">
                  <a:extLst>
                    <a:ext uri="{FF2B5EF4-FFF2-40B4-BE49-F238E27FC236}">
                      <a16:creationId xmlns:a16="http://schemas.microsoft.com/office/drawing/2014/main" id="{637C5385-CD85-458E-B7EC-FEB2C176B407}"/>
                    </a:ext>
                  </a:extLst>
                </p:cNvPr>
                <p:cNvPicPr/>
                <p:nvPr/>
              </p:nvPicPr>
              <p:blipFill>
                <a:blip r:embed="rId23"/>
                <a:stretch>
                  <a:fillRect/>
                </a:stretch>
              </p:blipFill>
              <p:spPr>
                <a:xfrm>
                  <a:off x="2279913" y="3029588"/>
                  <a:ext cx="128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B123CE9B-6736-4033-8723-F008A0A32BEC}"/>
                    </a:ext>
                  </a:extLst>
                </p14:cNvPr>
                <p14:cNvContentPartPr/>
                <p14:nvPr/>
              </p14:nvContentPartPr>
              <p14:xfrm>
                <a:off x="2412393" y="3004388"/>
                <a:ext cx="232560" cy="121320"/>
              </p14:xfrm>
            </p:contentPart>
          </mc:Choice>
          <mc:Fallback xmlns="">
            <p:pic>
              <p:nvPicPr>
                <p:cNvPr id="21" name="Ink 20">
                  <a:extLst>
                    <a:ext uri="{FF2B5EF4-FFF2-40B4-BE49-F238E27FC236}">
                      <a16:creationId xmlns:a16="http://schemas.microsoft.com/office/drawing/2014/main" id="{B123CE9B-6736-4033-8723-F008A0A32BEC}"/>
                    </a:ext>
                  </a:extLst>
                </p:cNvPr>
                <p:cNvPicPr/>
                <p:nvPr/>
              </p:nvPicPr>
              <p:blipFill>
                <a:blip r:embed="rId25"/>
                <a:stretch>
                  <a:fillRect/>
                </a:stretch>
              </p:blipFill>
              <p:spPr>
                <a:xfrm>
                  <a:off x="2394753" y="2986388"/>
                  <a:ext cx="2682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28655AA3-C885-46EB-A4CF-C53C099EA91B}"/>
                    </a:ext>
                  </a:extLst>
                </p14:cNvPr>
                <p14:cNvContentPartPr/>
                <p14:nvPr/>
              </p14:nvContentPartPr>
              <p14:xfrm>
                <a:off x="2688873" y="3015548"/>
                <a:ext cx="97920" cy="103680"/>
              </p14:xfrm>
            </p:contentPart>
          </mc:Choice>
          <mc:Fallback xmlns="">
            <p:pic>
              <p:nvPicPr>
                <p:cNvPr id="22" name="Ink 21">
                  <a:extLst>
                    <a:ext uri="{FF2B5EF4-FFF2-40B4-BE49-F238E27FC236}">
                      <a16:creationId xmlns:a16="http://schemas.microsoft.com/office/drawing/2014/main" id="{28655AA3-C885-46EB-A4CF-C53C099EA91B}"/>
                    </a:ext>
                  </a:extLst>
                </p:cNvPr>
                <p:cNvPicPr/>
                <p:nvPr/>
              </p:nvPicPr>
              <p:blipFill>
                <a:blip r:embed="rId27"/>
                <a:stretch>
                  <a:fillRect/>
                </a:stretch>
              </p:blipFill>
              <p:spPr>
                <a:xfrm>
                  <a:off x="2671233" y="2997908"/>
                  <a:ext cx="133560" cy="139320"/>
                </a:xfrm>
                <a:prstGeom prst="rect">
                  <a:avLst/>
                </a:prstGeom>
              </p:spPr>
            </p:pic>
          </mc:Fallback>
        </mc:AlternateContent>
      </p:grpSp>
      <p:grpSp>
        <p:nvGrpSpPr>
          <p:cNvPr id="28" name="Group 27">
            <a:extLst>
              <a:ext uri="{FF2B5EF4-FFF2-40B4-BE49-F238E27FC236}">
                <a16:creationId xmlns:a16="http://schemas.microsoft.com/office/drawing/2014/main" id="{87F93D94-54B6-4B9D-9606-AF575CD99F07}"/>
              </a:ext>
            </a:extLst>
          </p:cNvPr>
          <p:cNvGrpSpPr/>
          <p:nvPr/>
        </p:nvGrpSpPr>
        <p:grpSpPr>
          <a:xfrm>
            <a:off x="3023673" y="2912588"/>
            <a:ext cx="1227600" cy="219600"/>
            <a:chOff x="3023673" y="2912588"/>
            <a:chExt cx="1227600" cy="219600"/>
          </a:xfrm>
        </p:grpSpPr>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F45D0A4-B376-419C-9ED6-31CD9E105BF1}"/>
                    </a:ext>
                  </a:extLst>
                </p14:cNvPr>
                <p14:cNvContentPartPr/>
                <p14:nvPr/>
              </p14:nvContentPartPr>
              <p14:xfrm>
                <a:off x="3023673" y="3012668"/>
                <a:ext cx="154080" cy="119520"/>
              </p14:xfrm>
            </p:contentPart>
          </mc:Choice>
          <mc:Fallback xmlns="">
            <p:pic>
              <p:nvPicPr>
                <p:cNvPr id="23" name="Ink 22">
                  <a:extLst>
                    <a:ext uri="{FF2B5EF4-FFF2-40B4-BE49-F238E27FC236}">
                      <a16:creationId xmlns:a16="http://schemas.microsoft.com/office/drawing/2014/main" id="{3F45D0A4-B376-419C-9ED6-31CD9E105BF1}"/>
                    </a:ext>
                  </a:extLst>
                </p:cNvPr>
                <p:cNvPicPr/>
                <p:nvPr/>
              </p:nvPicPr>
              <p:blipFill>
                <a:blip r:embed="rId29"/>
                <a:stretch>
                  <a:fillRect/>
                </a:stretch>
              </p:blipFill>
              <p:spPr>
                <a:xfrm>
                  <a:off x="3006033" y="2995028"/>
                  <a:ext cx="1897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F076C06A-07C2-4713-BDBA-03D3DE9A4DBF}"/>
                    </a:ext>
                  </a:extLst>
                </p14:cNvPr>
                <p14:cNvContentPartPr/>
                <p14:nvPr/>
              </p14:nvContentPartPr>
              <p14:xfrm>
                <a:off x="3277113" y="2939228"/>
                <a:ext cx="398160" cy="153360"/>
              </p14:xfrm>
            </p:contentPart>
          </mc:Choice>
          <mc:Fallback xmlns="">
            <p:pic>
              <p:nvPicPr>
                <p:cNvPr id="24" name="Ink 23">
                  <a:extLst>
                    <a:ext uri="{FF2B5EF4-FFF2-40B4-BE49-F238E27FC236}">
                      <a16:creationId xmlns:a16="http://schemas.microsoft.com/office/drawing/2014/main" id="{F076C06A-07C2-4713-BDBA-03D3DE9A4DBF}"/>
                    </a:ext>
                  </a:extLst>
                </p:cNvPr>
                <p:cNvPicPr/>
                <p:nvPr/>
              </p:nvPicPr>
              <p:blipFill>
                <a:blip r:embed="rId31"/>
                <a:stretch>
                  <a:fillRect/>
                </a:stretch>
              </p:blipFill>
              <p:spPr>
                <a:xfrm>
                  <a:off x="3259113" y="2921228"/>
                  <a:ext cx="4338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207B822C-1C49-4F4E-8B2B-BD10FE96FA19}"/>
                    </a:ext>
                  </a:extLst>
                </p14:cNvPr>
                <p14:cNvContentPartPr/>
                <p14:nvPr/>
              </p14:nvContentPartPr>
              <p14:xfrm>
                <a:off x="3715233" y="3001868"/>
                <a:ext cx="138240" cy="80640"/>
              </p14:xfrm>
            </p:contentPart>
          </mc:Choice>
          <mc:Fallback xmlns="">
            <p:pic>
              <p:nvPicPr>
                <p:cNvPr id="25" name="Ink 24">
                  <a:extLst>
                    <a:ext uri="{FF2B5EF4-FFF2-40B4-BE49-F238E27FC236}">
                      <a16:creationId xmlns:a16="http://schemas.microsoft.com/office/drawing/2014/main" id="{207B822C-1C49-4F4E-8B2B-BD10FE96FA19}"/>
                    </a:ext>
                  </a:extLst>
                </p:cNvPr>
                <p:cNvPicPr/>
                <p:nvPr/>
              </p:nvPicPr>
              <p:blipFill>
                <a:blip r:embed="rId33"/>
                <a:stretch>
                  <a:fillRect/>
                </a:stretch>
              </p:blipFill>
              <p:spPr>
                <a:xfrm>
                  <a:off x="3697593" y="2983868"/>
                  <a:ext cx="1738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Ink 25">
                  <a:extLst>
                    <a:ext uri="{FF2B5EF4-FFF2-40B4-BE49-F238E27FC236}">
                      <a16:creationId xmlns:a16="http://schemas.microsoft.com/office/drawing/2014/main" id="{0CE6DB2C-6701-4B26-8148-4B1BBD8C874F}"/>
                    </a:ext>
                  </a:extLst>
                </p14:cNvPr>
                <p14:cNvContentPartPr/>
                <p14:nvPr/>
              </p14:nvContentPartPr>
              <p14:xfrm>
                <a:off x="3871473" y="3020588"/>
                <a:ext cx="162360" cy="81360"/>
              </p14:xfrm>
            </p:contentPart>
          </mc:Choice>
          <mc:Fallback xmlns="">
            <p:pic>
              <p:nvPicPr>
                <p:cNvPr id="26" name="Ink 25">
                  <a:extLst>
                    <a:ext uri="{FF2B5EF4-FFF2-40B4-BE49-F238E27FC236}">
                      <a16:creationId xmlns:a16="http://schemas.microsoft.com/office/drawing/2014/main" id="{0CE6DB2C-6701-4B26-8148-4B1BBD8C874F}"/>
                    </a:ext>
                  </a:extLst>
                </p:cNvPr>
                <p:cNvPicPr/>
                <p:nvPr/>
              </p:nvPicPr>
              <p:blipFill>
                <a:blip r:embed="rId35"/>
                <a:stretch>
                  <a:fillRect/>
                </a:stretch>
              </p:blipFill>
              <p:spPr>
                <a:xfrm>
                  <a:off x="3853833" y="3002948"/>
                  <a:ext cx="198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188AC939-4977-403B-BFE5-BA74EB678294}"/>
                    </a:ext>
                  </a:extLst>
                </p14:cNvPr>
                <p14:cNvContentPartPr/>
                <p14:nvPr/>
              </p14:nvContentPartPr>
              <p14:xfrm>
                <a:off x="4074873" y="2912588"/>
                <a:ext cx="176400" cy="163440"/>
              </p14:xfrm>
            </p:contentPart>
          </mc:Choice>
          <mc:Fallback xmlns="">
            <p:pic>
              <p:nvPicPr>
                <p:cNvPr id="27" name="Ink 26">
                  <a:extLst>
                    <a:ext uri="{FF2B5EF4-FFF2-40B4-BE49-F238E27FC236}">
                      <a16:creationId xmlns:a16="http://schemas.microsoft.com/office/drawing/2014/main" id="{188AC939-4977-403B-BFE5-BA74EB678294}"/>
                    </a:ext>
                  </a:extLst>
                </p:cNvPr>
                <p:cNvPicPr/>
                <p:nvPr/>
              </p:nvPicPr>
              <p:blipFill>
                <a:blip r:embed="rId37"/>
                <a:stretch>
                  <a:fillRect/>
                </a:stretch>
              </p:blipFill>
              <p:spPr>
                <a:xfrm>
                  <a:off x="4056873" y="2894948"/>
                  <a:ext cx="212040" cy="199080"/>
                </a:xfrm>
                <a:prstGeom prst="rect">
                  <a:avLst/>
                </a:prstGeom>
              </p:spPr>
            </p:pic>
          </mc:Fallback>
        </mc:AlternateContent>
      </p:grpSp>
      <p:grpSp>
        <p:nvGrpSpPr>
          <p:cNvPr id="143" name="Group 142">
            <a:extLst>
              <a:ext uri="{FF2B5EF4-FFF2-40B4-BE49-F238E27FC236}">
                <a16:creationId xmlns:a16="http://schemas.microsoft.com/office/drawing/2014/main" id="{5C29975A-03FA-4E04-B0F5-0099ED8B65C5}"/>
              </a:ext>
            </a:extLst>
          </p:cNvPr>
          <p:cNvGrpSpPr/>
          <p:nvPr/>
        </p:nvGrpSpPr>
        <p:grpSpPr>
          <a:xfrm>
            <a:off x="2805153" y="1103228"/>
            <a:ext cx="996480" cy="209160"/>
            <a:chOff x="2805153" y="1103228"/>
            <a:chExt cx="996480" cy="209160"/>
          </a:xfrm>
        </p:grpSpPr>
        <mc:AlternateContent xmlns:mc="http://schemas.openxmlformats.org/markup-compatibility/2006" xmlns:p14="http://schemas.microsoft.com/office/powerpoint/2010/main">
          <mc:Choice Requires="p14">
            <p:contentPart p14:bwMode="auto" r:id="rId38">
              <p14:nvContentPartPr>
                <p14:cNvPr id="30" name="Ink 29">
                  <a:extLst>
                    <a:ext uri="{FF2B5EF4-FFF2-40B4-BE49-F238E27FC236}">
                      <a16:creationId xmlns:a16="http://schemas.microsoft.com/office/drawing/2014/main" id="{72D90D68-CB48-47B7-83BE-A490FF3F7837}"/>
                    </a:ext>
                  </a:extLst>
                </p14:cNvPr>
                <p14:cNvContentPartPr/>
                <p14:nvPr/>
              </p14:nvContentPartPr>
              <p14:xfrm>
                <a:off x="2805153" y="1103228"/>
                <a:ext cx="246600" cy="209160"/>
              </p14:xfrm>
            </p:contentPart>
          </mc:Choice>
          <mc:Fallback xmlns="">
            <p:pic>
              <p:nvPicPr>
                <p:cNvPr id="30" name="Ink 29">
                  <a:extLst>
                    <a:ext uri="{FF2B5EF4-FFF2-40B4-BE49-F238E27FC236}">
                      <a16:creationId xmlns:a16="http://schemas.microsoft.com/office/drawing/2014/main" id="{72D90D68-CB48-47B7-83BE-A490FF3F7837}"/>
                    </a:ext>
                  </a:extLst>
                </p:cNvPr>
                <p:cNvPicPr/>
                <p:nvPr/>
              </p:nvPicPr>
              <p:blipFill>
                <a:blip r:embed="rId39"/>
                <a:stretch>
                  <a:fillRect/>
                </a:stretch>
              </p:blipFill>
              <p:spPr>
                <a:xfrm>
                  <a:off x="2787513" y="1085588"/>
                  <a:ext cx="2822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Ink 30">
                  <a:extLst>
                    <a:ext uri="{FF2B5EF4-FFF2-40B4-BE49-F238E27FC236}">
                      <a16:creationId xmlns:a16="http://schemas.microsoft.com/office/drawing/2014/main" id="{6E258846-27B6-48D3-9F27-2A90B9D06DA4}"/>
                    </a:ext>
                  </a:extLst>
                </p14:cNvPr>
                <p14:cNvContentPartPr/>
                <p14:nvPr/>
              </p14:nvContentPartPr>
              <p14:xfrm>
                <a:off x="3006033" y="1144988"/>
                <a:ext cx="6120" cy="13320"/>
              </p14:xfrm>
            </p:contentPart>
          </mc:Choice>
          <mc:Fallback xmlns="">
            <p:pic>
              <p:nvPicPr>
                <p:cNvPr id="31" name="Ink 30">
                  <a:extLst>
                    <a:ext uri="{FF2B5EF4-FFF2-40B4-BE49-F238E27FC236}">
                      <a16:creationId xmlns:a16="http://schemas.microsoft.com/office/drawing/2014/main" id="{6E258846-27B6-48D3-9F27-2A90B9D06DA4}"/>
                    </a:ext>
                  </a:extLst>
                </p:cNvPr>
                <p:cNvPicPr/>
                <p:nvPr/>
              </p:nvPicPr>
              <p:blipFill>
                <a:blip r:embed="rId41"/>
                <a:stretch>
                  <a:fillRect/>
                </a:stretch>
              </p:blipFill>
              <p:spPr>
                <a:xfrm>
                  <a:off x="2988393" y="1127348"/>
                  <a:ext cx="41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8" name="Ink 127">
                  <a:extLst>
                    <a:ext uri="{FF2B5EF4-FFF2-40B4-BE49-F238E27FC236}">
                      <a16:creationId xmlns:a16="http://schemas.microsoft.com/office/drawing/2014/main" id="{67BFDB6C-E464-4927-9F90-59CF23E9AA64}"/>
                    </a:ext>
                  </a:extLst>
                </p14:cNvPr>
                <p14:cNvContentPartPr/>
                <p14:nvPr/>
              </p14:nvContentPartPr>
              <p14:xfrm>
                <a:off x="3133833" y="1209428"/>
                <a:ext cx="160200" cy="102960"/>
              </p14:xfrm>
            </p:contentPart>
          </mc:Choice>
          <mc:Fallback xmlns="">
            <p:pic>
              <p:nvPicPr>
                <p:cNvPr id="128" name="Ink 127">
                  <a:extLst>
                    <a:ext uri="{FF2B5EF4-FFF2-40B4-BE49-F238E27FC236}">
                      <a16:creationId xmlns:a16="http://schemas.microsoft.com/office/drawing/2014/main" id="{67BFDB6C-E464-4927-9F90-59CF23E9AA64}"/>
                    </a:ext>
                  </a:extLst>
                </p:cNvPr>
                <p:cNvPicPr/>
                <p:nvPr/>
              </p:nvPicPr>
              <p:blipFill>
                <a:blip r:embed="rId43"/>
                <a:stretch>
                  <a:fillRect/>
                </a:stretch>
              </p:blipFill>
              <p:spPr>
                <a:xfrm>
                  <a:off x="3116193" y="1191428"/>
                  <a:ext cx="1958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9" name="Ink 128">
                  <a:extLst>
                    <a:ext uri="{FF2B5EF4-FFF2-40B4-BE49-F238E27FC236}">
                      <a16:creationId xmlns:a16="http://schemas.microsoft.com/office/drawing/2014/main" id="{028419BB-DEF4-48B2-804B-63E75AEDFB64}"/>
                    </a:ext>
                  </a:extLst>
                </p14:cNvPr>
                <p14:cNvContentPartPr/>
                <p14:nvPr/>
              </p14:nvContentPartPr>
              <p14:xfrm>
                <a:off x="3322833" y="1192868"/>
                <a:ext cx="281160" cy="113040"/>
              </p14:xfrm>
            </p:contentPart>
          </mc:Choice>
          <mc:Fallback xmlns="">
            <p:pic>
              <p:nvPicPr>
                <p:cNvPr id="129" name="Ink 128">
                  <a:extLst>
                    <a:ext uri="{FF2B5EF4-FFF2-40B4-BE49-F238E27FC236}">
                      <a16:creationId xmlns:a16="http://schemas.microsoft.com/office/drawing/2014/main" id="{028419BB-DEF4-48B2-804B-63E75AEDFB64}"/>
                    </a:ext>
                  </a:extLst>
                </p:cNvPr>
                <p:cNvPicPr/>
                <p:nvPr/>
              </p:nvPicPr>
              <p:blipFill>
                <a:blip r:embed="rId45"/>
                <a:stretch>
                  <a:fillRect/>
                </a:stretch>
              </p:blipFill>
              <p:spPr>
                <a:xfrm>
                  <a:off x="3305193" y="1174868"/>
                  <a:ext cx="316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0" name="Ink 129">
                  <a:extLst>
                    <a:ext uri="{FF2B5EF4-FFF2-40B4-BE49-F238E27FC236}">
                      <a16:creationId xmlns:a16="http://schemas.microsoft.com/office/drawing/2014/main" id="{01FE53CC-1A07-40C8-B872-F5B60765585E}"/>
                    </a:ext>
                  </a:extLst>
                </p14:cNvPr>
                <p14:cNvContentPartPr/>
                <p14:nvPr/>
              </p14:nvContentPartPr>
              <p14:xfrm>
                <a:off x="3648993" y="1219868"/>
                <a:ext cx="152640" cy="63360"/>
              </p14:xfrm>
            </p:contentPart>
          </mc:Choice>
          <mc:Fallback xmlns="">
            <p:pic>
              <p:nvPicPr>
                <p:cNvPr id="130" name="Ink 129">
                  <a:extLst>
                    <a:ext uri="{FF2B5EF4-FFF2-40B4-BE49-F238E27FC236}">
                      <a16:creationId xmlns:a16="http://schemas.microsoft.com/office/drawing/2014/main" id="{01FE53CC-1A07-40C8-B872-F5B60765585E}"/>
                    </a:ext>
                  </a:extLst>
                </p:cNvPr>
                <p:cNvPicPr/>
                <p:nvPr/>
              </p:nvPicPr>
              <p:blipFill>
                <a:blip r:embed="rId47"/>
                <a:stretch>
                  <a:fillRect/>
                </a:stretch>
              </p:blipFill>
              <p:spPr>
                <a:xfrm>
                  <a:off x="3631353" y="1202228"/>
                  <a:ext cx="188280" cy="99000"/>
                </a:xfrm>
                <a:prstGeom prst="rect">
                  <a:avLst/>
                </a:prstGeom>
              </p:spPr>
            </p:pic>
          </mc:Fallback>
        </mc:AlternateContent>
      </p:grpSp>
      <p:grpSp>
        <p:nvGrpSpPr>
          <p:cNvPr id="142" name="Group 141">
            <a:extLst>
              <a:ext uri="{FF2B5EF4-FFF2-40B4-BE49-F238E27FC236}">
                <a16:creationId xmlns:a16="http://schemas.microsoft.com/office/drawing/2014/main" id="{3D5057A1-448B-4397-B0DC-5157112A6459}"/>
              </a:ext>
            </a:extLst>
          </p:cNvPr>
          <p:cNvGrpSpPr/>
          <p:nvPr/>
        </p:nvGrpSpPr>
        <p:grpSpPr>
          <a:xfrm>
            <a:off x="4025553" y="1143908"/>
            <a:ext cx="1888200" cy="193680"/>
            <a:chOff x="4025553" y="1143908"/>
            <a:chExt cx="1888200" cy="193680"/>
          </a:xfrm>
        </p:grpSpPr>
        <mc:AlternateContent xmlns:mc="http://schemas.openxmlformats.org/markup-compatibility/2006" xmlns:p14="http://schemas.microsoft.com/office/powerpoint/2010/main">
          <mc:Choice Requires="p14">
            <p:contentPart p14:bwMode="auto" r:id="rId48">
              <p14:nvContentPartPr>
                <p14:cNvPr id="131" name="Ink 130">
                  <a:extLst>
                    <a:ext uri="{FF2B5EF4-FFF2-40B4-BE49-F238E27FC236}">
                      <a16:creationId xmlns:a16="http://schemas.microsoft.com/office/drawing/2014/main" id="{6BA16D0D-3A05-444D-A22E-4E9FCB63FF6F}"/>
                    </a:ext>
                  </a:extLst>
                </p14:cNvPr>
                <p14:cNvContentPartPr/>
                <p14:nvPr/>
              </p14:nvContentPartPr>
              <p14:xfrm>
                <a:off x="4025553" y="1161908"/>
                <a:ext cx="209880" cy="153360"/>
              </p14:xfrm>
            </p:contentPart>
          </mc:Choice>
          <mc:Fallback xmlns="">
            <p:pic>
              <p:nvPicPr>
                <p:cNvPr id="131" name="Ink 130">
                  <a:extLst>
                    <a:ext uri="{FF2B5EF4-FFF2-40B4-BE49-F238E27FC236}">
                      <a16:creationId xmlns:a16="http://schemas.microsoft.com/office/drawing/2014/main" id="{6BA16D0D-3A05-444D-A22E-4E9FCB63FF6F}"/>
                    </a:ext>
                  </a:extLst>
                </p:cNvPr>
                <p:cNvPicPr/>
                <p:nvPr/>
              </p:nvPicPr>
              <p:blipFill>
                <a:blip r:embed="rId49"/>
                <a:stretch>
                  <a:fillRect/>
                </a:stretch>
              </p:blipFill>
              <p:spPr>
                <a:xfrm>
                  <a:off x="4007553" y="1143908"/>
                  <a:ext cx="245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2" name="Ink 131">
                  <a:extLst>
                    <a:ext uri="{FF2B5EF4-FFF2-40B4-BE49-F238E27FC236}">
                      <a16:creationId xmlns:a16="http://schemas.microsoft.com/office/drawing/2014/main" id="{2351AB3E-7DD2-4E69-8645-46B813D1EA9B}"/>
                    </a:ext>
                  </a:extLst>
                </p14:cNvPr>
                <p14:cNvContentPartPr/>
                <p14:nvPr/>
              </p14:nvContentPartPr>
              <p14:xfrm>
                <a:off x="4275393" y="1214108"/>
                <a:ext cx="276120" cy="95400"/>
              </p14:xfrm>
            </p:contentPart>
          </mc:Choice>
          <mc:Fallback xmlns="">
            <p:pic>
              <p:nvPicPr>
                <p:cNvPr id="132" name="Ink 131">
                  <a:extLst>
                    <a:ext uri="{FF2B5EF4-FFF2-40B4-BE49-F238E27FC236}">
                      <a16:creationId xmlns:a16="http://schemas.microsoft.com/office/drawing/2014/main" id="{2351AB3E-7DD2-4E69-8645-46B813D1EA9B}"/>
                    </a:ext>
                  </a:extLst>
                </p:cNvPr>
                <p:cNvPicPr/>
                <p:nvPr/>
              </p:nvPicPr>
              <p:blipFill>
                <a:blip r:embed="rId51"/>
                <a:stretch>
                  <a:fillRect/>
                </a:stretch>
              </p:blipFill>
              <p:spPr>
                <a:xfrm>
                  <a:off x="4257393" y="1196108"/>
                  <a:ext cx="3117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3" name="Ink 132">
                  <a:extLst>
                    <a:ext uri="{FF2B5EF4-FFF2-40B4-BE49-F238E27FC236}">
                      <a16:creationId xmlns:a16="http://schemas.microsoft.com/office/drawing/2014/main" id="{7C607C5B-26EC-4B7C-BA5D-125B2E1590E1}"/>
                    </a:ext>
                  </a:extLst>
                </p14:cNvPr>
                <p14:cNvContentPartPr/>
                <p14:nvPr/>
              </p14:nvContentPartPr>
              <p14:xfrm>
                <a:off x="4683633" y="1143908"/>
                <a:ext cx="140040" cy="181080"/>
              </p14:xfrm>
            </p:contentPart>
          </mc:Choice>
          <mc:Fallback xmlns="">
            <p:pic>
              <p:nvPicPr>
                <p:cNvPr id="133" name="Ink 132">
                  <a:extLst>
                    <a:ext uri="{FF2B5EF4-FFF2-40B4-BE49-F238E27FC236}">
                      <a16:creationId xmlns:a16="http://schemas.microsoft.com/office/drawing/2014/main" id="{7C607C5B-26EC-4B7C-BA5D-125B2E1590E1}"/>
                    </a:ext>
                  </a:extLst>
                </p:cNvPr>
                <p:cNvPicPr/>
                <p:nvPr/>
              </p:nvPicPr>
              <p:blipFill>
                <a:blip r:embed="rId53"/>
                <a:stretch>
                  <a:fillRect/>
                </a:stretch>
              </p:blipFill>
              <p:spPr>
                <a:xfrm>
                  <a:off x="4665633" y="1126268"/>
                  <a:ext cx="1756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4" name="Ink 133">
                  <a:extLst>
                    <a:ext uri="{FF2B5EF4-FFF2-40B4-BE49-F238E27FC236}">
                      <a16:creationId xmlns:a16="http://schemas.microsoft.com/office/drawing/2014/main" id="{57DD58AF-1B22-468A-897A-E318D8BC63B3}"/>
                    </a:ext>
                  </a:extLst>
                </p14:cNvPr>
                <p14:cNvContentPartPr/>
                <p14:nvPr/>
              </p14:nvContentPartPr>
              <p14:xfrm>
                <a:off x="4878033" y="1225988"/>
                <a:ext cx="43200" cy="74160"/>
              </p14:xfrm>
            </p:contentPart>
          </mc:Choice>
          <mc:Fallback xmlns="">
            <p:pic>
              <p:nvPicPr>
                <p:cNvPr id="134" name="Ink 133">
                  <a:extLst>
                    <a:ext uri="{FF2B5EF4-FFF2-40B4-BE49-F238E27FC236}">
                      <a16:creationId xmlns:a16="http://schemas.microsoft.com/office/drawing/2014/main" id="{57DD58AF-1B22-468A-897A-E318D8BC63B3}"/>
                    </a:ext>
                  </a:extLst>
                </p:cNvPr>
                <p:cNvPicPr/>
                <p:nvPr/>
              </p:nvPicPr>
              <p:blipFill>
                <a:blip r:embed="rId55"/>
                <a:stretch>
                  <a:fillRect/>
                </a:stretch>
              </p:blipFill>
              <p:spPr>
                <a:xfrm>
                  <a:off x="4860393" y="1208348"/>
                  <a:ext cx="788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5" name="Ink 134">
                  <a:extLst>
                    <a:ext uri="{FF2B5EF4-FFF2-40B4-BE49-F238E27FC236}">
                      <a16:creationId xmlns:a16="http://schemas.microsoft.com/office/drawing/2014/main" id="{C3DBC8D7-DC55-4451-9CF7-AD010321CD26}"/>
                    </a:ext>
                  </a:extLst>
                </p14:cNvPr>
                <p14:cNvContentPartPr/>
                <p14:nvPr/>
              </p14:nvContentPartPr>
              <p14:xfrm>
                <a:off x="4905753" y="1152908"/>
                <a:ext cx="502560" cy="157680"/>
              </p14:xfrm>
            </p:contentPart>
          </mc:Choice>
          <mc:Fallback xmlns="">
            <p:pic>
              <p:nvPicPr>
                <p:cNvPr id="135" name="Ink 134">
                  <a:extLst>
                    <a:ext uri="{FF2B5EF4-FFF2-40B4-BE49-F238E27FC236}">
                      <a16:creationId xmlns:a16="http://schemas.microsoft.com/office/drawing/2014/main" id="{C3DBC8D7-DC55-4451-9CF7-AD010321CD26}"/>
                    </a:ext>
                  </a:extLst>
                </p:cNvPr>
                <p:cNvPicPr/>
                <p:nvPr/>
              </p:nvPicPr>
              <p:blipFill>
                <a:blip r:embed="rId57"/>
                <a:stretch>
                  <a:fillRect/>
                </a:stretch>
              </p:blipFill>
              <p:spPr>
                <a:xfrm>
                  <a:off x="4887753" y="1134908"/>
                  <a:ext cx="5382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6" name="Ink 135">
                  <a:extLst>
                    <a:ext uri="{FF2B5EF4-FFF2-40B4-BE49-F238E27FC236}">
                      <a16:creationId xmlns:a16="http://schemas.microsoft.com/office/drawing/2014/main" id="{AFD563BF-E4D8-43BD-8EC3-CE2196E9E10D}"/>
                    </a:ext>
                  </a:extLst>
                </p14:cNvPr>
                <p14:cNvContentPartPr/>
                <p14:nvPr/>
              </p14:nvContentPartPr>
              <p14:xfrm>
                <a:off x="5406513" y="1236428"/>
                <a:ext cx="132480" cy="93600"/>
              </p14:xfrm>
            </p:contentPart>
          </mc:Choice>
          <mc:Fallback xmlns="">
            <p:pic>
              <p:nvPicPr>
                <p:cNvPr id="136" name="Ink 135">
                  <a:extLst>
                    <a:ext uri="{FF2B5EF4-FFF2-40B4-BE49-F238E27FC236}">
                      <a16:creationId xmlns:a16="http://schemas.microsoft.com/office/drawing/2014/main" id="{AFD563BF-E4D8-43BD-8EC3-CE2196E9E10D}"/>
                    </a:ext>
                  </a:extLst>
                </p:cNvPr>
                <p:cNvPicPr/>
                <p:nvPr/>
              </p:nvPicPr>
              <p:blipFill>
                <a:blip r:embed="rId59"/>
                <a:stretch>
                  <a:fillRect/>
                </a:stretch>
              </p:blipFill>
              <p:spPr>
                <a:xfrm>
                  <a:off x="5388873" y="1218788"/>
                  <a:ext cx="1681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7" name="Ink 136">
                  <a:extLst>
                    <a:ext uri="{FF2B5EF4-FFF2-40B4-BE49-F238E27FC236}">
                      <a16:creationId xmlns:a16="http://schemas.microsoft.com/office/drawing/2014/main" id="{EDD3A733-DC9E-4038-8654-B32F5FDC4C11}"/>
                    </a:ext>
                  </a:extLst>
                </p14:cNvPr>
                <p14:cNvContentPartPr/>
                <p14:nvPr/>
              </p14:nvContentPartPr>
              <p14:xfrm>
                <a:off x="5542593" y="1152548"/>
                <a:ext cx="31680" cy="60480"/>
              </p14:xfrm>
            </p:contentPart>
          </mc:Choice>
          <mc:Fallback xmlns="">
            <p:pic>
              <p:nvPicPr>
                <p:cNvPr id="137" name="Ink 136">
                  <a:extLst>
                    <a:ext uri="{FF2B5EF4-FFF2-40B4-BE49-F238E27FC236}">
                      <a16:creationId xmlns:a16="http://schemas.microsoft.com/office/drawing/2014/main" id="{EDD3A733-DC9E-4038-8654-B32F5FDC4C11}"/>
                    </a:ext>
                  </a:extLst>
                </p:cNvPr>
                <p:cNvPicPr/>
                <p:nvPr/>
              </p:nvPicPr>
              <p:blipFill>
                <a:blip r:embed="rId61"/>
                <a:stretch>
                  <a:fillRect/>
                </a:stretch>
              </p:blipFill>
              <p:spPr>
                <a:xfrm>
                  <a:off x="5524593" y="1134548"/>
                  <a:ext cx="6732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1" name="Ink 140">
                  <a:extLst>
                    <a:ext uri="{FF2B5EF4-FFF2-40B4-BE49-F238E27FC236}">
                      <a16:creationId xmlns:a16="http://schemas.microsoft.com/office/drawing/2014/main" id="{ADE5392D-A6AF-400F-BFD4-1DBAC550EFDF}"/>
                    </a:ext>
                  </a:extLst>
                </p14:cNvPr>
                <p14:cNvContentPartPr/>
                <p14:nvPr/>
              </p14:nvContentPartPr>
              <p14:xfrm>
                <a:off x="5616753" y="1193588"/>
                <a:ext cx="297000" cy="144000"/>
              </p14:xfrm>
            </p:contentPart>
          </mc:Choice>
          <mc:Fallback xmlns="">
            <p:pic>
              <p:nvPicPr>
                <p:cNvPr id="141" name="Ink 140">
                  <a:extLst>
                    <a:ext uri="{FF2B5EF4-FFF2-40B4-BE49-F238E27FC236}">
                      <a16:creationId xmlns:a16="http://schemas.microsoft.com/office/drawing/2014/main" id="{ADE5392D-A6AF-400F-BFD4-1DBAC550EFDF}"/>
                    </a:ext>
                  </a:extLst>
                </p:cNvPr>
                <p:cNvPicPr/>
                <p:nvPr/>
              </p:nvPicPr>
              <p:blipFill>
                <a:blip r:embed="rId63"/>
                <a:stretch>
                  <a:fillRect/>
                </a:stretch>
              </p:blipFill>
              <p:spPr>
                <a:xfrm>
                  <a:off x="5599113" y="1175588"/>
                  <a:ext cx="332640" cy="179640"/>
                </a:xfrm>
                <a:prstGeom prst="rect">
                  <a:avLst/>
                </a:prstGeom>
              </p:spPr>
            </p:pic>
          </mc:Fallback>
        </mc:AlternateContent>
      </p:grpSp>
      <p:grpSp>
        <p:nvGrpSpPr>
          <p:cNvPr id="9" name="Group 8">
            <a:extLst>
              <a:ext uri="{FF2B5EF4-FFF2-40B4-BE49-F238E27FC236}">
                <a16:creationId xmlns:a16="http://schemas.microsoft.com/office/drawing/2014/main" id="{EFB3AC57-0433-846B-333F-2B997557F370}"/>
              </a:ext>
            </a:extLst>
          </p:cNvPr>
          <p:cNvGrpSpPr/>
          <p:nvPr/>
        </p:nvGrpSpPr>
        <p:grpSpPr>
          <a:xfrm>
            <a:off x="1390763" y="3107757"/>
            <a:ext cx="1167480" cy="1124640"/>
            <a:chOff x="1390763" y="3107757"/>
            <a:chExt cx="1167480" cy="1124640"/>
          </a:xfrm>
        </p:grpSpPr>
        <mc:AlternateContent xmlns:mc="http://schemas.openxmlformats.org/markup-compatibility/2006">
          <mc:Choice xmlns:p14="http://schemas.microsoft.com/office/powerpoint/2010/main" Requires="p14">
            <p:contentPart p14:bwMode="auto" r:id="rId64">
              <p14:nvContentPartPr>
                <p14:cNvPr id="5" name="Ink 4">
                  <a:extLst>
                    <a:ext uri="{FF2B5EF4-FFF2-40B4-BE49-F238E27FC236}">
                      <a16:creationId xmlns:a16="http://schemas.microsoft.com/office/drawing/2014/main" id="{29CB15DB-7692-B2C9-0AEF-806E7CBBB887}"/>
                    </a:ext>
                  </a:extLst>
                </p14:cNvPr>
                <p14:cNvContentPartPr/>
                <p14:nvPr/>
              </p14:nvContentPartPr>
              <p14:xfrm>
                <a:off x="1415603" y="3871317"/>
                <a:ext cx="22320" cy="361080"/>
              </p14:xfrm>
            </p:contentPart>
          </mc:Choice>
          <mc:Fallback>
            <p:pic>
              <p:nvPicPr>
                <p:cNvPr id="5" name="Ink 4">
                  <a:extLst>
                    <a:ext uri="{FF2B5EF4-FFF2-40B4-BE49-F238E27FC236}">
                      <a16:creationId xmlns:a16="http://schemas.microsoft.com/office/drawing/2014/main" id="{29CB15DB-7692-B2C9-0AEF-806E7CBBB887}"/>
                    </a:ext>
                  </a:extLst>
                </p:cNvPr>
                <p:cNvPicPr/>
                <p:nvPr/>
              </p:nvPicPr>
              <p:blipFill>
                <a:blip r:embed="rId65"/>
                <a:stretch>
                  <a:fillRect/>
                </a:stretch>
              </p:blipFill>
              <p:spPr>
                <a:xfrm>
                  <a:off x="1400483" y="3856197"/>
                  <a:ext cx="5292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 name="Ink 5">
                  <a:extLst>
                    <a:ext uri="{FF2B5EF4-FFF2-40B4-BE49-F238E27FC236}">
                      <a16:creationId xmlns:a16="http://schemas.microsoft.com/office/drawing/2014/main" id="{0DAF90B5-88A6-13B4-879B-767E3D972832}"/>
                    </a:ext>
                  </a:extLst>
                </p14:cNvPr>
                <p14:cNvContentPartPr/>
                <p14:nvPr/>
              </p14:nvContentPartPr>
              <p14:xfrm>
                <a:off x="1390763" y="3860517"/>
                <a:ext cx="339840" cy="343080"/>
              </p14:xfrm>
            </p:contentPart>
          </mc:Choice>
          <mc:Fallback>
            <p:pic>
              <p:nvPicPr>
                <p:cNvPr id="6" name="Ink 5">
                  <a:extLst>
                    <a:ext uri="{FF2B5EF4-FFF2-40B4-BE49-F238E27FC236}">
                      <a16:creationId xmlns:a16="http://schemas.microsoft.com/office/drawing/2014/main" id="{0DAF90B5-88A6-13B4-879B-767E3D972832}"/>
                    </a:ext>
                  </a:extLst>
                </p:cNvPr>
                <p:cNvPicPr/>
                <p:nvPr/>
              </p:nvPicPr>
              <p:blipFill>
                <a:blip r:embed="rId67"/>
                <a:stretch>
                  <a:fillRect/>
                </a:stretch>
              </p:blipFill>
              <p:spPr>
                <a:xfrm>
                  <a:off x="1375643" y="3845037"/>
                  <a:ext cx="37008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 name="Ink 6">
                  <a:extLst>
                    <a:ext uri="{FF2B5EF4-FFF2-40B4-BE49-F238E27FC236}">
                      <a16:creationId xmlns:a16="http://schemas.microsoft.com/office/drawing/2014/main" id="{B02F95EE-484F-1E71-5BBB-EA7AB6131E10}"/>
                    </a:ext>
                  </a:extLst>
                </p14:cNvPr>
                <p14:cNvContentPartPr/>
                <p14:nvPr/>
              </p14:nvContentPartPr>
              <p14:xfrm>
                <a:off x="1723403" y="3107757"/>
                <a:ext cx="834840" cy="784080"/>
              </p14:xfrm>
            </p:contentPart>
          </mc:Choice>
          <mc:Fallback>
            <p:pic>
              <p:nvPicPr>
                <p:cNvPr id="7" name="Ink 6">
                  <a:extLst>
                    <a:ext uri="{FF2B5EF4-FFF2-40B4-BE49-F238E27FC236}">
                      <a16:creationId xmlns:a16="http://schemas.microsoft.com/office/drawing/2014/main" id="{B02F95EE-484F-1E71-5BBB-EA7AB6131E10}"/>
                    </a:ext>
                  </a:extLst>
                </p:cNvPr>
                <p:cNvPicPr/>
                <p:nvPr/>
              </p:nvPicPr>
              <p:blipFill>
                <a:blip r:embed="rId69"/>
                <a:stretch>
                  <a:fillRect/>
                </a:stretch>
              </p:blipFill>
              <p:spPr>
                <a:xfrm>
                  <a:off x="1708283" y="3092277"/>
                  <a:ext cx="865440" cy="814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0">
            <p14:nvContentPartPr>
              <p14:cNvPr id="11" name="Ink 10">
                <a:extLst>
                  <a:ext uri="{FF2B5EF4-FFF2-40B4-BE49-F238E27FC236}">
                    <a16:creationId xmlns:a16="http://schemas.microsoft.com/office/drawing/2014/main" id="{9A466DCC-7635-0376-1622-97F0E929E394}"/>
                  </a:ext>
                </a:extLst>
              </p14:cNvPr>
              <p14:cNvContentPartPr/>
              <p14:nvPr/>
            </p14:nvContentPartPr>
            <p14:xfrm>
              <a:off x="1019243" y="1698357"/>
              <a:ext cx="310320" cy="237600"/>
            </p14:xfrm>
          </p:contentPart>
        </mc:Choice>
        <mc:Fallback>
          <p:pic>
            <p:nvPicPr>
              <p:cNvPr id="11" name="Ink 10">
                <a:extLst>
                  <a:ext uri="{FF2B5EF4-FFF2-40B4-BE49-F238E27FC236}">
                    <a16:creationId xmlns:a16="http://schemas.microsoft.com/office/drawing/2014/main" id="{9A466DCC-7635-0376-1622-97F0E929E394}"/>
                  </a:ext>
                </a:extLst>
              </p:cNvPr>
              <p:cNvPicPr/>
              <p:nvPr/>
            </p:nvPicPr>
            <p:blipFill>
              <a:blip r:embed="rId71"/>
              <a:stretch>
                <a:fillRect/>
              </a:stretch>
            </p:blipFill>
            <p:spPr>
              <a:xfrm>
                <a:off x="1004123" y="1683237"/>
                <a:ext cx="340920" cy="267840"/>
              </a:xfrm>
              <a:prstGeom prst="rect">
                <a:avLst/>
              </a:prstGeom>
            </p:spPr>
          </p:pic>
        </mc:Fallback>
      </mc:AlternateContent>
      <p:grpSp>
        <p:nvGrpSpPr>
          <p:cNvPr id="43" name="Group 42">
            <a:extLst>
              <a:ext uri="{FF2B5EF4-FFF2-40B4-BE49-F238E27FC236}">
                <a16:creationId xmlns:a16="http://schemas.microsoft.com/office/drawing/2014/main" id="{2BEF1612-673F-8037-1D11-41D15A1E7504}"/>
              </a:ext>
            </a:extLst>
          </p:cNvPr>
          <p:cNvGrpSpPr/>
          <p:nvPr/>
        </p:nvGrpSpPr>
        <p:grpSpPr>
          <a:xfrm>
            <a:off x="992603" y="1361757"/>
            <a:ext cx="559080" cy="619200"/>
            <a:chOff x="992603" y="1361757"/>
            <a:chExt cx="559080" cy="619200"/>
          </a:xfrm>
        </p:grpSpPr>
        <mc:AlternateContent xmlns:mc="http://schemas.openxmlformats.org/markup-compatibility/2006">
          <mc:Choice xmlns:p14="http://schemas.microsoft.com/office/powerpoint/2010/main" Requires="p14">
            <p:contentPart p14:bwMode="auto" r:id="rId72">
              <p14:nvContentPartPr>
                <p14:cNvPr id="12" name="Ink 11">
                  <a:extLst>
                    <a:ext uri="{FF2B5EF4-FFF2-40B4-BE49-F238E27FC236}">
                      <a16:creationId xmlns:a16="http://schemas.microsoft.com/office/drawing/2014/main" id="{35823F20-B06D-B705-C9E8-DD8D620AB326}"/>
                    </a:ext>
                  </a:extLst>
                </p14:cNvPr>
                <p14:cNvContentPartPr/>
                <p14:nvPr/>
              </p14:nvContentPartPr>
              <p14:xfrm>
                <a:off x="1337843" y="1423677"/>
                <a:ext cx="184320" cy="302040"/>
              </p14:xfrm>
            </p:contentPart>
          </mc:Choice>
          <mc:Fallback>
            <p:pic>
              <p:nvPicPr>
                <p:cNvPr id="12" name="Ink 11">
                  <a:extLst>
                    <a:ext uri="{FF2B5EF4-FFF2-40B4-BE49-F238E27FC236}">
                      <a16:creationId xmlns:a16="http://schemas.microsoft.com/office/drawing/2014/main" id="{35823F20-B06D-B705-C9E8-DD8D620AB326}"/>
                    </a:ext>
                  </a:extLst>
                </p:cNvPr>
                <p:cNvPicPr/>
                <p:nvPr/>
              </p:nvPicPr>
              <p:blipFill>
                <a:blip r:embed="rId73"/>
                <a:stretch>
                  <a:fillRect/>
                </a:stretch>
              </p:blipFill>
              <p:spPr>
                <a:xfrm>
                  <a:off x="1322363" y="1408557"/>
                  <a:ext cx="21492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3" name="Ink 12">
                  <a:extLst>
                    <a:ext uri="{FF2B5EF4-FFF2-40B4-BE49-F238E27FC236}">
                      <a16:creationId xmlns:a16="http://schemas.microsoft.com/office/drawing/2014/main" id="{916FCAEC-C43A-3DC1-94FB-2606BDE0FBF0}"/>
                    </a:ext>
                  </a:extLst>
                </p14:cNvPr>
                <p14:cNvContentPartPr/>
                <p14:nvPr/>
              </p14:nvContentPartPr>
              <p14:xfrm>
                <a:off x="1035083" y="1361757"/>
                <a:ext cx="495720" cy="348840"/>
              </p14:xfrm>
            </p:contentPart>
          </mc:Choice>
          <mc:Fallback>
            <p:pic>
              <p:nvPicPr>
                <p:cNvPr id="13" name="Ink 12">
                  <a:extLst>
                    <a:ext uri="{FF2B5EF4-FFF2-40B4-BE49-F238E27FC236}">
                      <a16:creationId xmlns:a16="http://schemas.microsoft.com/office/drawing/2014/main" id="{916FCAEC-C43A-3DC1-94FB-2606BDE0FBF0}"/>
                    </a:ext>
                  </a:extLst>
                </p:cNvPr>
                <p:cNvPicPr/>
                <p:nvPr/>
              </p:nvPicPr>
              <p:blipFill>
                <a:blip r:embed="rId75"/>
                <a:stretch>
                  <a:fillRect/>
                </a:stretch>
              </p:blipFill>
              <p:spPr>
                <a:xfrm>
                  <a:off x="1019963" y="1346637"/>
                  <a:ext cx="52632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2" name="Ink 31">
                  <a:extLst>
                    <a:ext uri="{FF2B5EF4-FFF2-40B4-BE49-F238E27FC236}">
                      <a16:creationId xmlns:a16="http://schemas.microsoft.com/office/drawing/2014/main" id="{FB1EB1A2-20F1-BB40-416B-737B3DCA6805}"/>
                    </a:ext>
                  </a:extLst>
                </p14:cNvPr>
                <p14:cNvContentPartPr/>
                <p14:nvPr/>
              </p14:nvContentPartPr>
              <p14:xfrm>
                <a:off x="992603" y="1707357"/>
                <a:ext cx="64080" cy="273600"/>
              </p14:xfrm>
            </p:contentPart>
          </mc:Choice>
          <mc:Fallback>
            <p:pic>
              <p:nvPicPr>
                <p:cNvPr id="32" name="Ink 31">
                  <a:extLst>
                    <a:ext uri="{FF2B5EF4-FFF2-40B4-BE49-F238E27FC236}">
                      <a16:creationId xmlns:a16="http://schemas.microsoft.com/office/drawing/2014/main" id="{FB1EB1A2-20F1-BB40-416B-737B3DCA6805}"/>
                    </a:ext>
                  </a:extLst>
                </p:cNvPr>
                <p:cNvPicPr/>
                <p:nvPr/>
              </p:nvPicPr>
              <p:blipFill>
                <a:blip r:embed="rId77"/>
                <a:stretch>
                  <a:fillRect/>
                </a:stretch>
              </p:blipFill>
              <p:spPr>
                <a:xfrm>
                  <a:off x="977483" y="1692237"/>
                  <a:ext cx="9468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4" name="Ink 33">
                  <a:extLst>
                    <a:ext uri="{FF2B5EF4-FFF2-40B4-BE49-F238E27FC236}">
                      <a16:creationId xmlns:a16="http://schemas.microsoft.com/office/drawing/2014/main" id="{C7A09A83-8994-FCA2-7C84-ADA3C73B0217}"/>
                    </a:ext>
                  </a:extLst>
                </p14:cNvPr>
                <p14:cNvContentPartPr/>
                <p14:nvPr/>
              </p14:nvContentPartPr>
              <p14:xfrm>
                <a:off x="1495163" y="1451757"/>
                <a:ext cx="56520" cy="194040"/>
              </p14:xfrm>
            </p:contentPart>
          </mc:Choice>
          <mc:Fallback>
            <p:pic>
              <p:nvPicPr>
                <p:cNvPr id="34" name="Ink 33">
                  <a:extLst>
                    <a:ext uri="{FF2B5EF4-FFF2-40B4-BE49-F238E27FC236}">
                      <a16:creationId xmlns:a16="http://schemas.microsoft.com/office/drawing/2014/main" id="{C7A09A83-8994-FCA2-7C84-ADA3C73B0217}"/>
                    </a:ext>
                  </a:extLst>
                </p:cNvPr>
                <p:cNvPicPr/>
                <p:nvPr/>
              </p:nvPicPr>
              <p:blipFill>
                <a:blip r:embed="rId79"/>
                <a:stretch>
                  <a:fillRect/>
                </a:stretch>
              </p:blipFill>
              <p:spPr>
                <a:xfrm>
                  <a:off x="1480043" y="1436637"/>
                  <a:ext cx="8712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6" name="Ink 35">
                  <a:extLst>
                    <a:ext uri="{FF2B5EF4-FFF2-40B4-BE49-F238E27FC236}">
                      <a16:creationId xmlns:a16="http://schemas.microsoft.com/office/drawing/2014/main" id="{D22B43B2-C356-82D0-81C9-4D33273C6225}"/>
                    </a:ext>
                  </a:extLst>
                </p14:cNvPr>
                <p14:cNvContentPartPr/>
                <p14:nvPr/>
              </p14:nvContentPartPr>
              <p14:xfrm>
                <a:off x="1293923" y="1414317"/>
                <a:ext cx="72720" cy="191880"/>
              </p14:xfrm>
            </p:contentPart>
          </mc:Choice>
          <mc:Fallback>
            <p:pic>
              <p:nvPicPr>
                <p:cNvPr id="36" name="Ink 35">
                  <a:extLst>
                    <a:ext uri="{FF2B5EF4-FFF2-40B4-BE49-F238E27FC236}">
                      <a16:creationId xmlns:a16="http://schemas.microsoft.com/office/drawing/2014/main" id="{D22B43B2-C356-82D0-81C9-4D33273C6225}"/>
                    </a:ext>
                  </a:extLst>
                </p:cNvPr>
                <p:cNvPicPr/>
                <p:nvPr/>
              </p:nvPicPr>
              <p:blipFill>
                <a:blip r:embed="rId81"/>
                <a:stretch>
                  <a:fillRect/>
                </a:stretch>
              </p:blipFill>
              <p:spPr>
                <a:xfrm>
                  <a:off x="1278443" y="1399197"/>
                  <a:ext cx="1033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8" name="Ink 37">
                  <a:extLst>
                    <a:ext uri="{FF2B5EF4-FFF2-40B4-BE49-F238E27FC236}">
                      <a16:creationId xmlns:a16="http://schemas.microsoft.com/office/drawing/2014/main" id="{4F1989C2-4315-84A0-4698-6C867DA37F61}"/>
                    </a:ext>
                  </a:extLst>
                </p14:cNvPr>
                <p14:cNvContentPartPr/>
                <p14:nvPr/>
              </p14:nvContentPartPr>
              <p14:xfrm>
                <a:off x="997643" y="1629597"/>
                <a:ext cx="306720" cy="328680"/>
              </p14:xfrm>
            </p:contentPart>
          </mc:Choice>
          <mc:Fallback>
            <p:pic>
              <p:nvPicPr>
                <p:cNvPr id="38" name="Ink 37">
                  <a:extLst>
                    <a:ext uri="{FF2B5EF4-FFF2-40B4-BE49-F238E27FC236}">
                      <a16:creationId xmlns:a16="http://schemas.microsoft.com/office/drawing/2014/main" id="{4F1989C2-4315-84A0-4698-6C867DA37F61}"/>
                    </a:ext>
                  </a:extLst>
                </p:cNvPr>
                <p:cNvPicPr/>
                <p:nvPr/>
              </p:nvPicPr>
              <p:blipFill>
                <a:blip r:embed="rId83"/>
                <a:stretch>
                  <a:fillRect/>
                </a:stretch>
              </p:blipFill>
              <p:spPr>
                <a:xfrm>
                  <a:off x="982163" y="1614117"/>
                  <a:ext cx="33732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0" name="Ink 39">
                  <a:extLst>
                    <a:ext uri="{FF2B5EF4-FFF2-40B4-BE49-F238E27FC236}">
                      <a16:creationId xmlns:a16="http://schemas.microsoft.com/office/drawing/2014/main" id="{9E9A2CF1-85E7-B3BF-C5DE-B6A8494A9DC2}"/>
                    </a:ext>
                  </a:extLst>
                </p14:cNvPr>
                <p14:cNvContentPartPr/>
                <p14:nvPr/>
              </p14:nvContentPartPr>
              <p14:xfrm>
                <a:off x="1285283" y="1660557"/>
                <a:ext cx="241200" cy="293760"/>
              </p14:xfrm>
            </p:contentPart>
          </mc:Choice>
          <mc:Fallback>
            <p:pic>
              <p:nvPicPr>
                <p:cNvPr id="40" name="Ink 39">
                  <a:extLst>
                    <a:ext uri="{FF2B5EF4-FFF2-40B4-BE49-F238E27FC236}">
                      <a16:creationId xmlns:a16="http://schemas.microsoft.com/office/drawing/2014/main" id="{9E9A2CF1-85E7-B3BF-C5DE-B6A8494A9DC2}"/>
                    </a:ext>
                  </a:extLst>
                </p:cNvPr>
                <p:cNvPicPr/>
                <p:nvPr/>
              </p:nvPicPr>
              <p:blipFill>
                <a:blip r:embed="rId85"/>
                <a:stretch>
                  <a:fillRect/>
                </a:stretch>
              </p:blipFill>
              <p:spPr>
                <a:xfrm>
                  <a:off x="1269803" y="1645077"/>
                  <a:ext cx="271800" cy="3243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2" name="Ink 41">
                  <a:extLst>
                    <a:ext uri="{FF2B5EF4-FFF2-40B4-BE49-F238E27FC236}">
                      <a16:creationId xmlns:a16="http://schemas.microsoft.com/office/drawing/2014/main" id="{3F8F9B64-4116-EDFF-49B5-6593427EA89B}"/>
                    </a:ext>
                  </a:extLst>
                </p14:cNvPr>
                <p14:cNvContentPartPr/>
                <p14:nvPr/>
              </p14:nvContentPartPr>
              <p14:xfrm>
                <a:off x="1275923" y="1611957"/>
                <a:ext cx="247320" cy="65880"/>
              </p14:xfrm>
            </p:contentPart>
          </mc:Choice>
          <mc:Fallback>
            <p:pic>
              <p:nvPicPr>
                <p:cNvPr id="42" name="Ink 41">
                  <a:extLst>
                    <a:ext uri="{FF2B5EF4-FFF2-40B4-BE49-F238E27FC236}">
                      <a16:creationId xmlns:a16="http://schemas.microsoft.com/office/drawing/2014/main" id="{3F8F9B64-4116-EDFF-49B5-6593427EA89B}"/>
                    </a:ext>
                  </a:extLst>
                </p:cNvPr>
                <p:cNvPicPr/>
                <p:nvPr/>
              </p:nvPicPr>
              <p:blipFill>
                <a:blip r:embed="rId87"/>
                <a:stretch>
                  <a:fillRect/>
                </a:stretch>
              </p:blipFill>
              <p:spPr>
                <a:xfrm>
                  <a:off x="1260803" y="1596837"/>
                  <a:ext cx="277920" cy="96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8">
            <p14:nvContentPartPr>
              <p14:cNvPr id="44" name="Ink 43">
                <a:extLst>
                  <a:ext uri="{FF2B5EF4-FFF2-40B4-BE49-F238E27FC236}">
                    <a16:creationId xmlns:a16="http://schemas.microsoft.com/office/drawing/2014/main" id="{6000DEAD-2246-2234-3405-8980D2BB15F4}"/>
                  </a:ext>
                </a:extLst>
              </p14:cNvPr>
              <p14:cNvContentPartPr/>
              <p14:nvPr/>
            </p14:nvContentPartPr>
            <p14:xfrm>
              <a:off x="4245923" y="2288397"/>
              <a:ext cx="1003680" cy="542520"/>
            </p14:xfrm>
          </p:contentPart>
        </mc:Choice>
        <mc:Fallback>
          <p:pic>
            <p:nvPicPr>
              <p:cNvPr id="44" name="Ink 43">
                <a:extLst>
                  <a:ext uri="{FF2B5EF4-FFF2-40B4-BE49-F238E27FC236}">
                    <a16:creationId xmlns:a16="http://schemas.microsoft.com/office/drawing/2014/main" id="{6000DEAD-2246-2234-3405-8980D2BB15F4}"/>
                  </a:ext>
                </a:extLst>
              </p:cNvPr>
              <p:cNvPicPr/>
              <p:nvPr/>
            </p:nvPicPr>
            <p:blipFill>
              <a:blip r:embed="rId89"/>
              <a:stretch>
                <a:fillRect/>
              </a:stretch>
            </p:blipFill>
            <p:spPr>
              <a:xfrm>
                <a:off x="4230443" y="2273277"/>
                <a:ext cx="1034280" cy="573120"/>
              </a:xfrm>
              <a:prstGeom prst="rect">
                <a:avLst/>
              </a:prstGeom>
            </p:spPr>
          </p:pic>
        </mc:Fallback>
      </mc:AlternateContent>
      <p:grpSp>
        <p:nvGrpSpPr>
          <p:cNvPr id="48" name="Group 47">
            <a:extLst>
              <a:ext uri="{FF2B5EF4-FFF2-40B4-BE49-F238E27FC236}">
                <a16:creationId xmlns:a16="http://schemas.microsoft.com/office/drawing/2014/main" id="{151BF404-8156-7B03-0A65-1053089DFB5C}"/>
              </a:ext>
            </a:extLst>
          </p:cNvPr>
          <p:cNvGrpSpPr/>
          <p:nvPr/>
        </p:nvGrpSpPr>
        <p:grpSpPr>
          <a:xfrm>
            <a:off x="6927563" y="2198397"/>
            <a:ext cx="912240" cy="335160"/>
            <a:chOff x="6927563" y="2198397"/>
            <a:chExt cx="912240" cy="335160"/>
          </a:xfrm>
        </p:grpSpPr>
        <mc:AlternateContent xmlns:mc="http://schemas.openxmlformats.org/markup-compatibility/2006">
          <mc:Choice xmlns:p14="http://schemas.microsoft.com/office/powerpoint/2010/main" Requires="p14">
            <p:contentPart p14:bwMode="auto" r:id="rId90">
              <p14:nvContentPartPr>
                <p14:cNvPr id="45" name="Ink 44">
                  <a:extLst>
                    <a:ext uri="{FF2B5EF4-FFF2-40B4-BE49-F238E27FC236}">
                      <a16:creationId xmlns:a16="http://schemas.microsoft.com/office/drawing/2014/main" id="{6ACE96D3-1C47-E768-359E-3C218DA798C8}"/>
                    </a:ext>
                  </a:extLst>
                </p14:cNvPr>
                <p14:cNvContentPartPr/>
                <p14:nvPr/>
              </p14:nvContentPartPr>
              <p14:xfrm>
                <a:off x="6927563" y="2515197"/>
                <a:ext cx="269280" cy="10800"/>
              </p14:xfrm>
            </p:contentPart>
          </mc:Choice>
          <mc:Fallback>
            <p:pic>
              <p:nvPicPr>
                <p:cNvPr id="45" name="Ink 44">
                  <a:extLst>
                    <a:ext uri="{FF2B5EF4-FFF2-40B4-BE49-F238E27FC236}">
                      <a16:creationId xmlns:a16="http://schemas.microsoft.com/office/drawing/2014/main" id="{6ACE96D3-1C47-E768-359E-3C218DA798C8}"/>
                    </a:ext>
                  </a:extLst>
                </p:cNvPr>
                <p:cNvPicPr/>
                <p:nvPr/>
              </p:nvPicPr>
              <p:blipFill>
                <a:blip r:embed="rId91"/>
                <a:stretch>
                  <a:fillRect/>
                </a:stretch>
              </p:blipFill>
              <p:spPr>
                <a:xfrm>
                  <a:off x="6912083" y="2500077"/>
                  <a:ext cx="2995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6" name="Ink 45">
                  <a:extLst>
                    <a:ext uri="{FF2B5EF4-FFF2-40B4-BE49-F238E27FC236}">
                      <a16:creationId xmlns:a16="http://schemas.microsoft.com/office/drawing/2014/main" id="{9022103C-4CD8-C520-2E1E-4895111DB821}"/>
                    </a:ext>
                  </a:extLst>
                </p14:cNvPr>
                <p14:cNvContentPartPr/>
                <p14:nvPr/>
              </p14:nvContentPartPr>
              <p14:xfrm>
                <a:off x="7398443" y="2520597"/>
                <a:ext cx="136080" cy="12960"/>
              </p14:xfrm>
            </p:contentPart>
          </mc:Choice>
          <mc:Fallback>
            <p:pic>
              <p:nvPicPr>
                <p:cNvPr id="46" name="Ink 45">
                  <a:extLst>
                    <a:ext uri="{FF2B5EF4-FFF2-40B4-BE49-F238E27FC236}">
                      <a16:creationId xmlns:a16="http://schemas.microsoft.com/office/drawing/2014/main" id="{9022103C-4CD8-C520-2E1E-4895111DB821}"/>
                    </a:ext>
                  </a:extLst>
                </p:cNvPr>
                <p:cNvPicPr/>
                <p:nvPr/>
              </p:nvPicPr>
              <p:blipFill>
                <a:blip r:embed="rId93"/>
                <a:stretch>
                  <a:fillRect/>
                </a:stretch>
              </p:blipFill>
              <p:spPr>
                <a:xfrm>
                  <a:off x="7383323" y="2505117"/>
                  <a:ext cx="1663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7" name="Ink 46">
                  <a:extLst>
                    <a:ext uri="{FF2B5EF4-FFF2-40B4-BE49-F238E27FC236}">
                      <a16:creationId xmlns:a16="http://schemas.microsoft.com/office/drawing/2014/main" id="{A7E1F5A5-25B4-04BF-66B5-3F915DADED2F}"/>
                    </a:ext>
                  </a:extLst>
                </p14:cNvPr>
                <p14:cNvContentPartPr/>
                <p14:nvPr/>
              </p14:nvContentPartPr>
              <p14:xfrm>
                <a:off x="7580603" y="2198397"/>
                <a:ext cx="259200" cy="292680"/>
              </p14:xfrm>
            </p:contentPart>
          </mc:Choice>
          <mc:Fallback>
            <p:pic>
              <p:nvPicPr>
                <p:cNvPr id="47" name="Ink 46">
                  <a:extLst>
                    <a:ext uri="{FF2B5EF4-FFF2-40B4-BE49-F238E27FC236}">
                      <a16:creationId xmlns:a16="http://schemas.microsoft.com/office/drawing/2014/main" id="{A7E1F5A5-25B4-04BF-66B5-3F915DADED2F}"/>
                    </a:ext>
                  </a:extLst>
                </p:cNvPr>
                <p:cNvPicPr/>
                <p:nvPr/>
              </p:nvPicPr>
              <p:blipFill>
                <a:blip r:embed="rId95"/>
                <a:stretch>
                  <a:fillRect/>
                </a:stretch>
              </p:blipFill>
              <p:spPr>
                <a:xfrm>
                  <a:off x="7565483" y="2183277"/>
                  <a:ext cx="289800" cy="323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6">
            <p14:nvContentPartPr>
              <p14:cNvPr id="49" name="Ink 48">
                <a:extLst>
                  <a:ext uri="{FF2B5EF4-FFF2-40B4-BE49-F238E27FC236}">
                    <a16:creationId xmlns:a16="http://schemas.microsoft.com/office/drawing/2014/main" id="{DCB6524B-2CB1-A1F9-E2AC-AA50D909C27C}"/>
                  </a:ext>
                </a:extLst>
              </p14:cNvPr>
              <p14:cNvContentPartPr/>
              <p14:nvPr/>
            </p14:nvContentPartPr>
            <p14:xfrm>
              <a:off x="685523" y="2255637"/>
              <a:ext cx="260280" cy="7200"/>
            </p14:xfrm>
          </p:contentPart>
        </mc:Choice>
        <mc:Fallback>
          <p:pic>
            <p:nvPicPr>
              <p:cNvPr id="49" name="Ink 48">
                <a:extLst>
                  <a:ext uri="{FF2B5EF4-FFF2-40B4-BE49-F238E27FC236}">
                    <a16:creationId xmlns:a16="http://schemas.microsoft.com/office/drawing/2014/main" id="{DCB6524B-2CB1-A1F9-E2AC-AA50D909C27C}"/>
                  </a:ext>
                </a:extLst>
              </p:cNvPr>
              <p:cNvPicPr/>
              <p:nvPr/>
            </p:nvPicPr>
            <p:blipFill>
              <a:blip r:embed="rId97"/>
              <a:stretch>
                <a:fillRect/>
              </a:stretch>
            </p:blipFill>
            <p:spPr>
              <a:xfrm>
                <a:off x="670403" y="2240517"/>
                <a:ext cx="2908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0" name="Ink 49">
                <a:extLst>
                  <a:ext uri="{FF2B5EF4-FFF2-40B4-BE49-F238E27FC236}">
                    <a16:creationId xmlns:a16="http://schemas.microsoft.com/office/drawing/2014/main" id="{D49D193E-2277-B28E-87B1-175880CE49EA}"/>
                  </a:ext>
                </a:extLst>
              </p14:cNvPr>
              <p14:cNvContentPartPr/>
              <p14:nvPr/>
            </p14:nvContentPartPr>
            <p14:xfrm>
              <a:off x="1249283" y="2850357"/>
              <a:ext cx="338760" cy="20520"/>
            </p14:xfrm>
          </p:contentPart>
        </mc:Choice>
        <mc:Fallback>
          <p:pic>
            <p:nvPicPr>
              <p:cNvPr id="50" name="Ink 49">
                <a:extLst>
                  <a:ext uri="{FF2B5EF4-FFF2-40B4-BE49-F238E27FC236}">
                    <a16:creationId xmlns:a16="http://schemas.microsoft.com/office/drawing/2014/main" id="{D49D193E-2277-B28E-87B1-175880CE49EA}"/>
                  </a:ext>
                </a:extLst>
              </p:cNvPr>
              <p:cNvPicPr/>
              <p:nvPr/>
            </p:nvPicPr>
            <p:blipFill>
              <a:blip r:embed="rId99"/>
              <a:stretch>
                <a:fillRect/>
              </a:stretch>
            </p:blipFill>
            <p:spPr>
              <a:xfrm>
                <a:off x="1234163" y="2835237"/>
                <a:ext cx="369360" cy="51120"/>
              </a:xfrm>
              <a:prstGeom prst="rect">
                <a:avLst/>
              </a:prstGeom>
            </p:spPr>
          </p:pic>
        </mc:Fallback>
      </mc:AlternateContent>
      <p:grpSp>
        <p:nvGrpSpPr>
          <p:cNvPr id="53" name="Group 52">
            <a:extLst>
              <a:ext uri="{FF2B5EF4-FFF2-40B4-BE49-F238E27FC236}">
                <a16:creationId xmlns:a16="http://schemas.microsoft.com/office/drawing/2014/main" id="{56D9469B-2BC6-CE4F-42DA-7BBB6B3F99F9}"/>
              </a:ext>
            </a:extLst>
          </p:cNvPr>
          <p:cNvGrpSpPr/>
          <p:nvPr/>
        </p:nvGrpSpPr>
        <p:grpSpPr>
          <a:xfrm>
            <a:off x="6930803" y="2528517"/>
            <a:ext cx="573480" cy="55440"/>
            <a:chOff x="6930803" y="2528517"/>
            <a:chExt cx="573480" cy="55440"/>
          </a:xfrm>
        </p:grpSpPr>
        <mc:AlternateContent xmlns:mc="http://schemas.openxmlformats.org/markup-compatibility/2006">
          <mc:Choice xmlns:p14="http://schemas.microsoft.com/office/powerpoint/2010/main" Requires="p14">
            <p:contentPart p14:bwMode="auto" r:id="rId100">
              <p14:nvContentPartPr>
                <p14:cNvPr id="51" name="Ink 50">
                  <a:extLst>
                    <a:ext uri="{FF2B5EF4-FFF2-40B4-BE49-F238E27FC236}">
                      <a16:creationId xmlns:a16="http://schemas.microsoft.com/office/drawing/2014/main" id="{2D6F1E9B-1CAB-A62C-96A9-1F18CD63B478}"/>
                    </a:ext>
                  </a:extLst>
                </p14:cNvPr>
                <p14:cNvContentPartPr/>
                <p14:nvPr/>
              </p14:nvContentPartPr>
              <p14:xfrm>
                <a:off x="6930803" y="2528517"/>
                <a:ext cx="269280" cy="55440"/>
              </p14:xfrm>
            </p:contentPart>
          </mc:Choice>
          <mc:Fallback>
            <p:pic>
              <p:nvPicPr>
                <p:cNvPr id="51" name="Ink 50">
                  <a:extLst>
                    <a:ext uri="{FF2B5EF4-FFF2-40B4-BE49-F238E27FC236}">
                      <a16:creationId xmlns:a16="http://schemas.microsoft.com/office/drawing/2014/main" id="{2D6F1E9B-1CAB-A62C-96A9-1F18CD63B478}"/>
                    </a:ext>
                  </a:extLst>
                </p:cNvPr>
                <p:cNvPicPr/>
                <p:nvPr/>
              </p:nvPicPr>
              <p:blipFill>
                <a:blip r:embed="rId101"/>
                <a:stretch>
                  <a:fillRect/>
                </a:stretch>
              </p:blipFill>
              <p:spPr>
                <a:xfrm>
                  <a:off x="6915683" y="2513037"/>
                  <a:ext cx="29988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2" name="Ink 51">
                  <a:extLst>
                    <a:ext uri="{FF2B5EF4-FFF2-40B4-BE49-F238E27FC236}">
                      <a16:creationId xmlns:a16="http://schemas.microsoft.com/office/drawing/2014/main" id="{61DC32F1-4F68-C5C9-123B-D0F8E8AC3A03}"/>
                    </a:ext>
                  </a:extLst>
                </p14:cNvPr>
                <p14:cNvContentPartPr/>
                <p14:nvPr/>
              </p14:nvContentPartPr>
              <p14:xfrm>
                <a:off x="7384403" y="2565597"/>
                <a:ext cx="119880" cy="5400"/>
              </p14:xfrm>
            </p:contentPart>
          </mc:Choice>
          <mc:Fallback>
            <p:pic>
              <p:nvPicPr>
                <p:cNvPr id="52" name="Ink 51">
                  <a:extLst>
                    <a:ext uri="{FF2B5EF4-FFF2-40B4-BE49-F238E27FC236}">
                      <a16:creationId xmlns:a16="http://schemas.microsoft.com/office/drawing/2014/main" id="{61DC32F1-4F68-C5C9-123B-D0F8E8AC3A03}"/>
                    </a:ext>
                  </a:extLst>
                </p:cNvPr>
                <p:cNvPicPr/>
                <p:nvPr/>
              </p:nvPicPr>
              <p:blipFill>
                <a:blip r:embed="rId103"/>
                <a:stretch>
                  <a:fillRect/>
                </a:stretch>
              </p:blipFill>
              <p:spPr>
                <a:xfrm>
                  <a:off x="7369283" y="2550477"/>
                  <a:ext cx="150120" cy="36000"/>
                </a:xfrm>
                <a:prstGeom prst="rect">
                  <a:avLst/>
                </a:prstGeom>
              </p:spPr>
            </p:pic>
          </mc:Fallback>
        </mc:AlternateContent>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Step 1</a:t>
            </a:r>
            <a:endParaRPr/>
          </a:p>
        </p:txBody>
      </p:sp>
      <p:pic>
        <p:nvPicPr>
          <p:cNvPr id="147" name="Google Shape;147;p14"/>
          <p:cNvPicPr preferRelativeResize="0"/>
          <p:nvPr/>
        </p:nvPicPr>
        <p:blipFill rotWithShape="1">
          <a:blip r:embed="rId3">
            <a:alphaModFix/>
          </a:blip>
          <a:srcRect/>
          <a:stretch/>
        </p:blipFill>
        <p:spPr>
          <a:xfrm>
            <a:off x="311700" y="1152475"/>
            <a:ext cx="8520603" cy="2738545"/>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065C9C6-397B-7F9F-D599-215F5DBDBFB5}"/>
                  </a:ext>
                </a:extLst>
              </p14:cNvPr>
              <p14:cNvContentPartPr/>
              <p14:nvPr/>
            </p14:nvContentPartPr>
            <p14:xfrm>
              <a:off x="2602163" y="1211997"/>
              <a:ext cx="417960" cy="468360"/>
            </p14:xfrm>
          </p:contentPart>
        </mc:Choice>
        <mc:Fallback>
          <p:pic>
            <p:nvPicPr>
              <p:cNvPr id="4" name="Ink 3">
                <a:extLst>
                  <a:ext uri="{FF2B5EF4-FFF2-40B4-BE49-F238E27FC236}">
                    <a16:creationId xmlns:a16="http://schemas.microsoft.com/office/drawing/2014/main" id="{C065C9C6-397B-7F9F-D599-215F5DBDBFB5}"/>
                  </a:ext>
                </a:extLst>
              </p:cNvPr>
              <p:cNvPicPr/>
              <p:nvPr/>
            </p:nvPicPr>
            <p:blipFill>
              <a:blip r:embed="rId5"/>
              <a:stretch>
                <a:fillRect/>
              </a:stretch>
            </p:blipFill>
            <p:spPr>
              <a:xfrm>
                <a:off x="2587043" y="1196517"/>
                <a:ext cx="448200" cy="49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79896968-D86E-E01B-AA9D-2F5D052C2AF0}"/>
                  </a:ext>
                </a:extLst>
              </p14:cNvPr>
              <p14:cNvContentPartPr/>
              <p14:nvPr/>
            </p14:nvContentPartPr>
            <p14:xfrm>
              <a:off x="4761443" y="1390917"/>
              <a:ext cx="151920" cy="20160"/>
            </p14:xfrm>
          </p:contentPart>
        </mc:Choice>
        <mc:Fallback>
          <p:pic>
            <p:nvPicPr>
              <p:cNvPr id="5" name="Ink 4">
                <a:extLst>
                  <a:ext uri="{FF2B5EF4-FFF2-40B4-BE49-F238E27FC236}">
                    <a16:creationId xmlns:a16="http://schemas.microsoft.com/office/drawing/2014/main" id="{79896968-D86E-E01B-AA9D-2F5D052C2AF0}"/>
                  </a:ext>
                </a:extLst>
              </p:cNvPr>
              <p:cNvPicPr/>
              <p:nvPr/>
            </p:nvPicPr>
            <p:blipFill>
              <a:blip r:embed="rId7"/>
              <a:stretch>
                <a:fillRect/>
              </a:stretch>
            </p:blipFill>
            <p:spPr>
              <a:xfrm>
                <a:off x="4746323" y="1375797"/>
                <a:ext cx="1825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C5157BA9-3005-8235-2C84-713515E91052}"/>
                  </a:ext>
                </a:extLst>
              </p14:cNvPr>
              <p14:cNvContentPartPr/>
              <p14:nvPr/>
            </p14:nvContentPartPr>
            <p14:xfrm>
              <a:off x="5432483" y="2483877"/>
              <a:ext cx="162360" cy="164880"/>
            </p14:xfrm>
          </p:contentPart>
        </mc:Choice>
        <mc:Fallback>
          <p:pic>
            <p:nvPicPr>
              <p:cNvPr id="6" name="Ink 5">
                <a:extLst>
                  <a:ext uri="{FF2B5EF4-FFF2-40B4-BE49-F238E27FC236}">
                    <a16:creationId xmlns:a16="http://schemas.microsoft.com/office/drawing/2014/main" id="{C5157BA9-3005-8235-2C84-713515E91052}"/>
                  </a:ext>
                </a:extLst>
              </p:cNvPr>
              <p:cNvPicPr/>
              <p:nvPr/>
            </p:nvPicPr>
            <p:blipFill>
              <a:blip r:embed="rId9"/>
              <a:stretch>
                <a:fillRect/>
              </a:stretch>
            </p:blipFill>
            <p:spPr>
              <a:xfrm>
                <a:off x="5417363" y="2468757"/>
                <a:ext cx="1929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0" name="Ink 129">
                <a:extLst>
                  <a:ext uri="{FF2B5EF4-FFF2-40B4-BE49-F238E27FC236}">
                    <a16:creationId xmlns:a16="http://schemas.microsoft.com/office/drawing/2014/main" id="{029F9385-5124-7B1F-8755-66AAE56FFD88}"/>
                  </a:ext>
                </a:extLst>
              </p14:cNvPr>
              <p14:cNvContentPartPr/>
              <p14:nvPr/>
            </p14:nvContentPartPr>
            <p14:xfrm>
              <a:off x="923483" y="2603037"/>
              <a:ext cx="730800" cy="38520"/>
            </p14:xfrm>
          </p:contentPart>
        </mc:Choice>
        <mc:Fallback>
          <p:pic>
            <p:nvPicPr>
              <p:cNvPr id="130" name="Ink 129">
                <a:extLst>
                  <a:ext uri="{FF2B5EF4-FFF2-40B4-BE49-F238E27FC236}">
                    <a16:creationId xmlns:a16="http://schemas.microsoft.com/office/drawing/2014/main" id="{029F9385-5124-7B1F-8755-66AAE56FFD88}"/>
                  </a:ext>
                </a:extLst>
              </p:cNvPr>
              <p:cNvPicPr/>
              <p:nvPr/>
            </p:nvPicPr>
            <p:blipFill>
              <a:blip r:embed="rId11"/>
              <a:stretch>
                <a:fillRect/>
              </a:stretch>
            </p:blipFill>
            <p:spPr>
              <a:xfrm>
                <a:off x="908363" y="2587557"/>
                <a:ext cx="7614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6" name="Ink 175">
                <a:extLst>
                  <a:ext uri="{FF2B5EF4-FFF2-40B4-BE49-F238E27FC236}">
                    <a16:creationId xmlns:a16="http://schemas.microsoft.com/office/drawing/2014/main" id="{B448C888-54F7-A5B5-4EC7-0E7A2A5A4003}"/>
                  </a:ext>
                </a:extLst>
              </p14:cNvPr>
              <p14:cNvContentPartPr/>
              <p14:nvPr/>
            </p14:nvContentPartPr>
            <p14:xfrm>
              <a:off x="2542403" y="1125237"/>
              <a:ext cx="80640" cy="52560"/>
            </p14:xfrm>
          </p:contentPart>
        </mc:Choice>
        <mc:Fallback>
          <p:pic>
            <p:nvPicPr>
              <p:cNvPr id="176" name="Ink 175">
                <a:extLst>
                  <a:ext uri="{FF2B5EF4-FFF2-40B4-BE49-F238E27FC236}">
                    <a16:creationId xmlns:a16="http://schemas.microsoft.com/office/drawing/2014/main" id="{B448C888-54F7-A5B5-4EC7-0E7A2A5A4003}"/>
                  </a:ext>
                </a:extLst>
              </p:cNvPr>
              <p:cNvPicPr/>
              <p:nvPr/>
            </p:nvPicPr>
            <p:blipFill>
              <a:blip r:embed="rId13"/>
              <a:stretch>
                <a:fillRect/>
              </a:stretch>
            </p:blipFill>
            <p:spPr>
              <a:xfrm>
                <a:off x="2527283" y="1109757"/>
                <a:ext cx="11124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2" name="Ink 181">
                <a:extLst>
                  <a:ext uri="{FF2B5EF4-FFF2-40B4-BE49-F238E27FC236}">
                    <a16:creationId xmlns:a16="http://schemas.microsoft.com/office/drawing/2014/main" id="{9E0ED92B-31C2-CE60-B28D-5970BA1CDD74}"/>
                  </a:ext>
                </a:extLst>
              </p14:cNvPr>
              <p14:cNvContentPartPr/>
              <p14:nvPr/>
            </p14:nvContentPartPr>
            <p14:xfrm>
              <a:off x="246323" y="1289037"/>
              <a:ext cx="243720" cy="844560"/>
            </p14:xfrm>
          </p:contentPart>
        </mc:Choice>
        <mc:Fallback>
          <p:pic>
            <p:nvPicPr>
              <p:cNvPr id="182" name="Ink 181">
                <a:extLst>
                  <a:ext uri="{FF2B5EF4-FFF2-40B4-BE49-F238E27FC236}">
                    <a16:creationId xmlns:a16="http://schemas.microsoft.com/office/drawing/2014/main" id="{9E0ED92B-31C2-CE60-B28D-5970BA1CDD74}"/>
                  </a:ext>
                </a:extLst>
              </p:cNvPr>
              <p:cNvPicPr/>
              <p:nvPr/>
            </p:nvPicPr>
            <p:blipFill>
              <a:blip r:embed="rId15"/>
              <a:stretch>
                <a:fillRect/>
              </a:stretch>
            </p:blipFill>
            <p:spPr>
              <a:xfrm>
                <a:off x="231203" y="1273557"/>
                <a:ext cx="273960" cy="875160"/>
              </a:xfrm>
              <a:prstGeom prst="rect">
                <a:avLst/>
              </a:prstGeom>
            </p:spPr>
          </p:pic>
        </mc:Fallback>
      </mc:AlternateContent>
      <p:grpSp>
        <p:nvGrpSpPr>
          <p:cNvPr id="192" name="Group 191">
            <a:extLst>
              <a:ext uri="{FF2B5EF4-FFF2-40B4-BE49-F238E27FC236}">
                <a16:creationId xmlns:a16="http://schemas.microsoft.com/office/drawing/2014/main" id="{3C6ECA68-2ECA-A8BF-1CC0-0A077941C4D6}"/>
              </a:ext>
            </a:extLst>
          </p:cNvPr>
          <p:cNvGrpSpPr/>
          <p:nvPr/>
        </p:nvGrpSpPr>
        <p:grpSpPr>
          <a:xfrm>
            <a:off x="6234923" y="1957917"/>
            <a:ext cx="282960" cy="77400"/>
            <a:chOff x="6234923" y="1957917"/>
            <a:chExt cx="282960" cy="77400"/>
          </a:xfrm>
        </p:grpSpPr>
        <mc:AlternateContent xmlns:mc="http://schemas.openxmlformats.org/markup-compatibility/2006">
          <mc:Choice xmlns:p14="http://schemas.microsoft.com/office/powerpoint/2010/main" Requires="p14">
            <p:contentPart p14:bwMode="auto" r:id="rId16">
              <p14:nvContentPartPr>
                <p14:cNvPr id="2" name="Ink 1">
                  <a:extLst>
                    <a:ext uri="{FF2B5EF4-FFF2-40B4-BE49-F238E27FC236}">
                      <a16:creationId xmlns:a16="http://schemas.microsoft.com/office/drawing/2014/main" id="{E2A6567A-9ABE-7D42-A6F0-777F90C4D999}"/>
                    </a:ext>
                  </a:extLst>
                </p14:cNvPr>
                <p14:cNvContentPartPr/>
                <p14:nvPr/>
              </p14:nvContentPartPr>
              <p14:xfrm>
                <a:off x="6392603" y="1957917"/>
                <a:ext cx="1800" cy="9000"/>
              </p14:xfrm>
            </p:contentPart>
          </mc:Choice>
          <mc:Fallback>
            <p:pic>
              <p:nvPicPr>
                <p:cNvPr id="2" name="Ink 1">
                  <a:extLst>
                    <a:ext uri="{FF2B5EF4-FFF2-40B4-BE49-F238E27FC236}">
                      <a16:creationId xmlns:a16="http://schemas.microsoft.com/office/drawing/2014/main" id="{E2A6567A-9ABE-7D42-A6F0-777F90C4D999}"/>
                    </a:ext>
                  </a:extLst>
                </p:cNvPr>
                <p:cNvPicPr/>
                <p:nvPr/>
              </p:nvPicPr>
              <p:blipFill>
                <a:blip r:embed="rId17"/>
                <a:stretch>
                  <a:fillRect/>
                </a:stretch>
              </p:blipFill>
              <p:spPr>
                <a:xfrm>
                  <a:off x="6377483" y="1942797"/>
                  <a:ext cx="320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 name="Ink 2">
                  <a:extLst>
                    <a:ext uri="{FF2B5EF4-FFF2-40B4-BE49-F238E27FC236}">
                      <a16:creationId xmlns:a16="http://schemas.microsoft.com/office/drawing/2014/main" id="{867BBEE1-F8BB-4B04-986D-9729E99E5FA4}"/>
                    </a:ext>
                  </a:extLst>
                </p14:cNvPr>
                <p14:cNvContentPartPr/>
                <p14:nvPr/>
              </p14:nvContentPartPr>
              <p14:xfrm>
                <a:off x="6349403" y="2009037"/>
                <a:ext cx="168480" cy="26280"/>
              </p14:xfrm>
            </p:contentPart>
          </mc:Choice>
          <mc:Fallback>
            <p:pic>
              <p:nvPicPr>
                <p:cNvPr id="3" name="Ink 2">
                  <a:extLst>
                    <a:ext uri="{FF2B5EF4-FFF2-40B4-BE49-F238E27FC236}">
                      <a16:creationId xmlns:a16="http://schemas.microsoft.com/office/drawing/2014/main" id="{867BBEE1-F8BB-4B04-986D-9729E99E5FA4}"/>
                    </a:ext>
                  </a:extLst>
                </p:cNvPr>
                <p:cNvPicPr/>
                <p:nvPr/>
              </p:nvPicPr>
              <p:blipFill>
                <a:blip r:embed="rId19"/>
                <a:stretch>
                  <a:fillRect/>
                </a:stretch>
              </p:blipFill>
              <p:spPr>
                <a:xfrm>
                  <a:off x="6333923" y="1993917"/>
                  <a:ext cx="1990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91" name="Ink 190">
                  <a:extLst>
                    <a:ext uri="{FF2B5EF4-FFF2-40B4-BE49-F238E27FC236}">
                      <a16:creationId xmlns:a16="http://schemas.microsoft.com/office/drawing/2014/main" id="{09EE81B2-BAF2-93BB-D59D-68BD33D5D7FC}"/>
                    </a:ext>
                  </a:extLst>
                </p14:cNvPr>
                <p14:cNvContentPartPr/>
                <p14:nvPr/>
              </p14:nvContentPartPr>
              <p14:xfrm>
                <a:off x="6234923" y="1997157"/>
                <a:ext cx="259560" cy="19440"/>
              </p14:xfrm>
            </p:contentPart>
          </mc:Choice>
          <mc:Fallback>
            <p:pic>
              <p:nvPicPr>
                <p:cNvPr id="191" name="Ink 190">
                  <a:extLst>
                    <a:ext uri="{FF2B5EF4-FFF2-40B4-BE49-F238E27FC236}">
                      <a16:creationId xmlns:a16="http://schemas.microsoft.com/office/drawing/2014/main" id="{09EE81B2-BAF2-93BB-D59D-68BD33D5D7FC}"/>
                    </a:ext>
                  </a:extLst>
                </p:cNvPr>
                <p:cNvPicPr/>
                <p:nvPr/>
              </p:nvPicPr>
              <p:blipFill>
                <a:blip r:embed="rId21"/>
                <a:stretch>
                  <a:fillRect/>
                </a:stretch>
              </p:blipFill>
              <p:spPr>
                <a:xfrm>
                  <a:off x="6219443" y="1982037"/>
                  <a:ext cx="290160" cy="50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93" name="Ink 192">
                <a:extLst>
                  <a:ext uri="{FF2B5EF4-FFF2-40B4-BE49-F238E27FC236}">
                    <a16:creationId xmlns:a16="http://schemas.microsoft.com/office/drawing/2014/main" id="{F34C17F0-8A3E-457F-4FD8-4639313340B1}"/>
                  </a:ext>
                </a:extLst>
              </p14:cNvPr>
              <p14:cNvContentPartPr/>
              <p14:nvPr/>
            </p14:nvContentPartPr>
            <p14:xfrm>
              <a:off x="308243" y="1313877"/>
              <a:ext cx="148320" cy="1175400"/>
            </p14:xfrm>
          </p:contentPart>
        </mc:Choice>
        <mc:Fallback>
          <p:pic>
            <p:nvPicPr>
              <p:cNvPr id="193" name="Ink 192">
                <a:extLst>
                  <a:ext uri="{FF2B5EF4-FFF2-40B4-BE49-F238E27FC236}">
                    <a16:creationId xmlns:a16="http://schemas.microsoft.com/office/drawing/2014/main" id="{F34C17F0-8A3E-457F-4FD8-4639313340B1}"/>
                  </a:ext>
                </a:extLst>
              </p:cNvPr>
              <p:cNvPicPr/>
              <p:nvPr/>
            </p:nvPicPr>
            <p:blipFill>
              <a:blip r:embed="rId23"/>
              <a:stretch>
                <a:fillRect/>
              </a:stretch>
            </p:blipFill>
            <p:spPr>
              <a:xfrm>
                <a:off x="293123" y="1298757"/>
                <a:ext cx="178920" cy="1206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4" name="Ink 193">
                <a:extLst>
                  <a:ext uri="{FF2B5EF4-FFF2-40B4-BE49-F238E27FC236}">
                    <a16:creationId xmlns:a16="http://schemas.microsoft.com/office/drawing/2014/main" id="{BA6E92EA-FDC7-9217-6B9A-3DB673767EA9}"/>
                  </a:ext>
                </a:extLst>
              </p14:cNvPr>
              <p14:cNvContentPartPr/>
              <p14:nvPr/>
            </p14:nvContentPartPr>
            <p14:xfrm>
              <a:off x="1733123" y="957477"/>
              <a:ext cx="45000" cy="11520"/>
            </p14:xfrm>
          </p:contentPart>
        </mc:Choice>
        <mc:Fallback>
          <p:pic>
            <p:nvPicPr>
              <p:cNvPr id="194" name="Ink 193">
                <a:extLst>
                  <a:ext uri="{FF2B5EF4-FFF2-40B4-BE49-F238E27FC236}">
                    <a16:creationId xmlns:a16="http://schemas.microsoft.com/office/drawing/2014/main" id="{BA6E92EA-FDC7-9217-6B9A-3DB673767EA9}"/>
                  </a:ext>
                </a:extLst>
              </p:cNvPr>
              <p:cNvPicPr/>
              <p:nvPr/>
            </p:nvPicPr>
            <p:blipFill>
              <a:blip r:embed="rId25"/>
              <a:stretch>
                <a:fillRect/>
              </a:stretch>
            </p:blipFill>
            <p:spPr>
              <a:xfrm>
                <a:off x="1718003" y="942357"/>
                <a:ext cx="75600" cy="42120"/>
              </a:xfrm>
              <a:prstGeom prst="rect">
                <a:avLst/>
              </a:prstGeom>
            </p:spPr>
          </p:pic>
        </mc:Fallback>
      </mc:AlternateContent>
      <p:grpSp>
        <p:nvGrpSpPr>
          <p:cNvPr id="216" name="Group 215">
            <a:extLst>
              <a:ext uri="{FF2B5EF4-FFF2-40B4-BE49-F238E27FC236}">
                <a16:creationId xmlns:a16="http://schemas.microsoft.com/office/drawing/2014/main" id="{42E984F8-7D86-E44C-0744-4042B0908759}"/>
              </a:ext>
            </a:extLst>
          </p:cNvPr>
          <p:cNvGrpSpPr/>
          <p:nvPr/>
        </p:nvGrpSpPr>
        <p:grpSpPr>
          <a:xfrm>
            <a:off x="1981523" y="606477"/>
            <a:ext cx="2890440" cy="337320"/>
            <a:chOff x="1981523" y="606477"/>
            <a:chExt cx="2890440" cy="337320"/>
          </a:xfrm>
        </p:grpSpPr>
        <mc:AlternateContent xmlns:mc="http://schemas.openxmlformats.org/markup-compatibility/2006">
          <mc:Choice xmlns:p14="http://schemas.microsoft.com/office/powerpoint/2010/main" Requires="p14">
            <p:contentPart p14:bwMode="auto" r:id="rId26">
              <p14:nvContentPartPr>
                <p14:cNvPr id="195" name="Ink 194">
                  <a:extLst>
                    <a:ext uri="{FF2B5EF4-FFF2-40B4-BE49-F238E27FC236}">
                      <a16:creationId xmlns:a16="http://schemas.microsoft.com/office/drawing/2014/main" id="{D8B61484-9821-1EE1-11A5-B0B2099A0C9C}"/>
                    </a:ext>
                  </a:extLst>
                </p14:cNvPr>
                <p14:cNvContentPartPr/>
                <p14:nvPr/>
              </p14:nvContentPartPr>
              <p14:xfrm>
                <a:off x="1981523" y="668397"/>
                <a:ext cx="47160" cy="190440"/>
              </p14:xfrm>
            </p:contentPart>
          </mc:Choice>
          <mc:Fallback>
            <p:pic>
              <p:nvPicPr>
                <p:cNvPr id="195" name="Ink 194">
                  <a:extLst>
                    <a:ext uri="{FF2B5EF4-FFF2-40B4-BE49-F238E27FC236}">
                      <a16:creationId xmlns:a16="http://schemas.microsoft.com/office/drawing/2014/main" id="{D8B61484-9821-1EE1-11A5-B0B2099A0C9C}"/>
                    </a:ext>
                  </a:extLst>
                </p:cNvPr>
                <p:cNvPicPr/>
                <p:nvPr/>
              </p:nvPicPr>
              <p:blipFill>
                <a:blip r:embed="rId27"/>
                <a:stretch>
                  <a:fillRect/>
                </a:stretch>
              </p:blipFill>
              <p:spPr>
                <a:xfrm>
                  <a:off x="1966043" y="652917"/>
                  <a:ext cx="7776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6" name="Ink 195">
                  <a:extLst>
                    <a:ext uri="{FF2B5EF4-FFF2-40B4-BE49-F238E27FC236}">
                      <a16:creationId xmlns:a16="http://schemas.microsoft.com/office/drawing/2014/main" id="{65CA09BE-33D4-D0D0-66BA-0AF0BD329078}"/>
                    </a:ext>
                  </a:extLst>
                </p14:cNvPr>
                <p14:cNvContentPartPr/>
                <p14:nvPr/>
              </p14:nvContentPartPr>
              <p14:xfrm>
                <a:off x="2009963" y="681717"/>
                <a:ext cx="155520" cy="160200"/>
              </p14:xfrm>
            </p:contentPart>
          </mc:Choice>
          <mc:Fallback>
            <p:pic>
              <p:nvPicPr>
                <p:cNvPr id="196" name="Ink 195">
                  <a:extLst>
                    <a:ext uri="{FF2B5EF4-FFF2-40B4-BE49-F238E27FC236}">
                      <a16:creationId xmlns:a16="http://schemas.microsoft.com/office/drawing/2014/main" id="{65CA09BE-33D4-D0D0-66BA-0AF0BD329078}"/>
                    </a:ext>
                  </a:extLst>
                </p:cNvPr>
                <p:cNvPicPr/>
                <p:nvPr/>
              </p:nvPicPr>
              <p:blipFill>
                <a:blip r:embed="rId29"/>
                <a:stretch>
                  <a:fillRect/>
                </a:stretch>
              </p:blipFill>
              <p:spPr>
                <a:xfrm>
                  <a:off x="1994483" y="666237"/>
                  <a:ext cx="1861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7" name="Ink 196">
                  <a:extLst>
                    <a:ext uri="{FF2B5EF4-FFF2-40B4-BE49-F238E27FC236}">
                      <a16:creationId xmlns:a16="http://schemas.microsoft.com/office/drawing/2014/main" id="{E5AD2AA3-DF5D-2D03-BC2B-040C36DD75AE}"/>
                    </a:ext>
                  </a:extLst>
                </p14:cNvPr>
                <p14:cNvContentPartPr/>
                <p14:nvPr/>
              </p14:nvContentPartPr>
              <p14:xfrm>
                <a:off x="2245403" y="719877"/>
                <a:ext cx="81000" cy="99360"/>
              </p14:xfrm>
            </p:contentPart>
          </mc:Choice>
          <mc:Fallback>
            <p:pic>
              <p:nvPicPr>
                <p:cNvPr id="197" name="Ink 196">
                  <a:extLst>
                    <a:ext uri="{FF2B5EF4-FFF2-40B4-BE49-F238E27FC236}">
                      <a16:creationId xmlns:a16="http://schemas.microsoft.com/office/drawing/2014/main" id="{E5AD2AA3-DF5D-2D03-BC2B-040C36DD75AE}"/>
                    </a:ext>
                  </a:extLst>
                </p:cNvPr>
                <p:cNvPicPr/>
                <p:nvPr/>
              </p:nvPicPr>
              <p:blipFill>
                <a:blip r:embed="rId31"/>
                <a:stretch>
                  <a:fillRect/>
                </a:stretch>
              </p:blipFill>
              <p:spPr>
                <a:xfrm>
                  <a:off x="2229923" y="704757"/>
                  <a:ext cx="1116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8" name="Ink 197">
                  <a:extLst>
                    <a:ext uri="{FF2B5EF4-FFF2-40B4-BE49-F238E27FC236}">
                      <a16:creationId xmlns:a16="http://schemas.microsoft.com/office/drawing/2014/main" id="{BFBFDF53-3586-4891-BAB6-976116BC76CC}"/>
                    </a:ext>
                  </a:extLst>
                </p14:cNvPr>
                <p14:cNvContentPartPr/>
                <p14:nvPr/>
              </p14:nvContentPartPr>
              <p14:xfrm>
                <a:off x="2426483" y="747957"/>
                <a:ext cx="3600" cy="1800"/>
              </p14:xfrm>
            </p:contentPart>
          </mc:Choice>
          <mc:Fallback>
            <p:pic>
              <p:nvPicPr>
                <p:cNvPr id="198" name="Ink 197">
                  <a:extLst>
                    <a:ext uri="{FF2B5EF4-FFF2-40B4-BE49-F238E27FC236}">
                      <a16:creationId xmlns:a16="http://schemas.microsoft.com/office/drawing/2014/main" id="{BFBFDF53-3586-4891-BAB6-976116BC76CC}"/>
                    </a:ext>
                  </a:extLst>
                </p:cNvPr>
                <p:cNvPicPr/>
                <p:nvPr/>
              </p:nvPicPr>
              <p:blipFill>
                <a:blip r:embed="rId33"/>
                <a:stretch>
                  <a:fillRect/>
                </a:stretch>
              </p:blipFill>
              <p:spPr>
                <a:xfrm>
                  <a:off x="2411003" y="732837"/>
                  <a:ext cx="342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9" name="Ink 198">
                  <a:extLst>
                    <a:ext uri="{FF2B5EF4-FFF2-40B4-BE49-F238E27FC236}">
                      <a16:creationId xmlns:a16="http://schemas.microsoft.com/office/drawing/2014/main" id="{7D26AE42-9A2A-03CA-B369-CDAE8117FBAF}"/>
                    </a:ext>
                  </a:extLst>
                </p14:cNvPr>
                <p14:cNvContentPartPr/>
                <p14:nvPr/>
              </p14:nvContentPartPr>
              <p14:xfrm>
                <a:off x="2534483" y="697557"/>
                <a:ext cx="60120" cy="135360"/>
              </p14:xfrm>
            </p:contentPart>
          </mc:Choice>
          <mc:Fallback>
            <p:pic>
              <p:nvPicPr>
                <p:cNvPr id="199" name="Ink 198">
                  <a:extLst>
                    <a:ext uri="{FF2B5EF4-FFF2-40B4-BE49-F238E27FC236}">
                      <a16:creationId xmlns:a16="http://schemas.microsoft.com/office/drawing/2014/main" id="{7D26AE42-9A2A-03CA-B369-CDAE8117FBAF}"/>
                    </a:ext>
                  </a:extLst>
                </p:cNvPr>
                <p:cNvPicPr/>
                <p:nvPr/>
              </p:nvPicPr>
              <p:blipFill>
                <a:blip r:embed="rId35"/>
                <a:stretch>
                  <a:fillRect/>
                </a:stretch>
              </p:blipFill>
              <p:spPr>
                <a:xfrm>
                  <a:off x="2519363" y="682077"/>
                  <a:ext cx="907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0" name="Ink 199">
                  <a:extLst>
                    <a:ext uri="{FF2B5EF4-FFF2-40B4-BE49-F238E27FC236}">
                      <a16:creationId xmlns:a16="http://schemas.microsoft.com/office/drawing/2014/main" id="{B339935B-24F3-E72E-D8AF-C9F6C45C0D98}"/>
                    </a:ext>
                  </a:extLst>
                </p14:cNvPr>
                <p14:cNvContentPartPr/>
                <p14:nvPr/>
              </p14:nvContentPartPr>
              <p14:xfrm>
                <a:off x="2674883" y="606477"/>
                <a:ext cx="69840" cy="209880"/>
              </p14:xfrm>
            </p:contentPart>
          </mc:Choice>
          <mc:Fallback>
            <p:pic>
              <p:nvPicPr>
                <p:cNvPr id="200" name="Ink 199">
                  <a:extLst>
                    <a:ext uri="{FF2B5EF4-FFF2-40B4-BE49-F238E27FC236}">
                      <a16:creationId xmlns:a16="http://schemas.microsoft.com/office/drawing/2014/main" id="{B339935B-24F3-E72E-D8AF-C9F6C45C0D98}"/>
                    </a:ext>
                  </a:extLst>
                </p:cNvPr>
                <p:cNvPicPr/>
                <p:nvPr/>
              </p:nvPicPr>
              <p:blipFill>
                <a:blip r:embed="rId37"/>
                <a:stretch>
                  <a:fillRect/>
                </a:stretch>
              </p:blipFill>
              <p:spPr>
                <a:xfrm>
                  <a:off x="2659763" y="590997"/>
                  <a:ext cx="100080" cy="240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1" name="Ink 200">
                  <a:extLst>
                    <a:ext uri="{FF2B5EF4-FFF2-40B4-BE49-F238E27FC236}">
                      <a16:creationId xmlns:a16="http://schemas.microsoft.com/office/drawing/2014/main" id="{0D3EEA65-8216-9868-231F-6E9B6D89EFB2}"/>
                    </a:ext>
                  </a:extLst>
                </p14:cNvPr>
                <p14:cNvContentPartPr/>
                <p14:nvPr/>
              </p14:nvContentPartPr>
              <p14:xfrm>
                <a:off x="2700803" y="712317"/>
                <a:ext cx="82440" cy="10440"/>
              </p14:xfrm>
            </p:contentPart>
          </mc:Choice>
          <mc:Fallback>
            <p:pic>
              <p:nvPicPr>
                <p:cNvPr id="201" name="Ink 200">
                  <a:extLst>
                    <a:ext uri="{FF2B5EF4-FFF2-40B4-BE49-F238E27FC236}">
                      <a16:creationId xmlns:a16="http://schemas.microsoft.com/office/drawing/2014/main" id="{0D3EEA65-8216-9868-231F-6E9B6D89EFB2}"/>
                    </a:ext>
                  </a:extLst>
                </p:cNvPr>
                <p:cNvPicPr/>
                <p:nvPr/>
              </p:nvPicPr>
              <p:blipFill>
                <a:blip r:embed="rId39"/>
                <a:stretch>
                  <a:fillRect/>
                </a:stretch>
              </p:blipFill>
              <p:spPr>
                <a:xfrm>
                  <a:off x="2685323" y="697197"/>
                  <a:ext cx="1126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2" name="Ink 201">
                  <a:extLst>
                    <a:ext uri="{FF2B5EF4-FFF2-40B4-BE49-F238E27FC236}">
                      <a16:creationId xmlns:a16="http://schemas.microsoft.com/office/drawing/2014/main" id="{D3D0569B-2F2F-340F-8B3F-855ABF68C096}"/>
                    </a:ext>
                  </a:extLst>
                </p14:cNvPr>
                <p14:cNvContentPartPr/>
                <p14:nvPr/>
              </p14:nvContentPartPr>
              <p14:xfrm>
                <a:off x="2941643" y="655437"/>
                <a:ext cx="224280" cy="237240"/>
              </p14:xfrm>
            </p:contentPart>
          </mc:Choice>
          <mc:Fallback>
            <p:pic>
              <p:nvPicPr>
                <p:cNvPr id="202" name="Ink 201">
                  <a:extLst>
                    <a:ext uri="{FF2B5EF4-FFF2-40B4-BE49-F238E27FC236}">
                      <a16:creationId xmlns:a16="http://schemas.microsoft.com/office/drawing/2014/main" id="{D3D0569B-2F2F-340F-8B3F-855ABF68C096}"/>
                    </a:ext>
                  </a:extLst>
                </p:cNvPr>
                <p:cNvPicPr/>
                <p:nvPr/>
              </p:nvPicPr>
              <p:blipFill>
                <a:blip r:embed="rId41"/>
                <a:stretch>
                  <a:fillRect/>
                </a:stretch>
              </p:blipFill>
              <p:spPr>
                <a:xfrm>
                  <a:off x="2926523" y="640317"/>
                  <a:ext cx="25452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03" name="Ink 202">
                  <a:extLst>
                    <a:ext uri="{FF2B5EF4-FFF2-40B4-BE49-F238E27FC236}">
                      <a16:creationId xmlns:a16="http://schemas.microsoft.com/office/drawing/2014/main" id="{312B224F-0583-CE9A-5060-94EE7D38ADAC}"/>
                    </a:ext>
                  </a:extLst>
                </p14:cNvPr>
                <p14:cNvContentPartPr/>
                <p14:nvPr/>
              </p14:nvContentPartPr>
              <p14:xfrm>
                <a:off x="3241523" y="639957"/>
                <a:ext cx="449280" cy="270000"/>
              </p14:xfrm>
            </p:contentPart>
          </mc:Choice>
          <mc:Fallback>
            <p:pic>
              <p:nvPicPr>
                <p:cNvPr id="203" name="Ink 202">
                  <a:extLst>
                    <a:ext uri="{FF2B5EF4-FFF2-40B4-BE49-F238E27FC236}">
                      <a16:creationId xmlns:a16="http://schemas.microsoft.com/office/drawing/2014/main" id="{312B224F-0583-CE9A-5060-94EE7D38ADAC}"/>
                    </a:ext>
                  </a:extLst>
                </p:cNvPr>
                <p:cNvPicPr/>
                <p:nvPr/>
              </p:nvPicPr>
              <p:blipFill>
                <a:blip r:embed="rId43"/>
                <a:stretch>
                  <a:fillRect/>
                </a:stretch>
              </p:blipFill>
              <p:spPr>
                <a:xfrm>
                  <a:off x="3226043" y="624837"/>
                  <a:ext cx="4798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4" name="Ink 203">
                  <a:extLst>
                    <a:ext uri="{FF2B5EF4-FFF2-40B4-BE49-F238E27FC236}">
                      <a16:creationId xmlns:a16="http://schemas.microsoft.com/office/drawing/2014/main" id="{B8E2111E-9EF1-C28F-7C42-E38DF3B9A23E}"/>
                    </a:ext>
                  </a:extLst>
                </p14:cNvPr>
                <p14:cNvContentPartPr/>
                <p14:nvPr/>
              </p14:nvContentPartPr>
              <p14:xfrm>
                <a:off x="3680723" y="785037"/>
                <a:ext cx="123840" cy="84240"/>
              </p14:xfrm>
            </p:contentPart>
          </mc:Choice>
          <mc:Fallback>
            <p:pic>
              <p:nvPicPr>
                <p:cNvPr id="204" name="Ink 203">
                  <a:extLst>
                    <a:ext uri="{FF2B5EF4-FFF2-40B4-BE49-F238E27FC236}">
                      <a16:creationId xmlns:a16="http://schemas.microsoft.com/office/drawing/2014/main" id="{B8E2111E-9EF1-C28F-7C42-E38DF3B9A23E}"/>
                    </a:ext>
                  </a:extLst>
                </p:cNvPr>
                <p:cNvPicPr/>
                <p:nvPr/>
              </p:nvPicPr>
              <p:blipFill>
                <a:blip r:embed="rId45"/>
                <a:stretch>
                  <a:fillRect/>
                </a:stretch>
              </p:blipFill>
              <p:spPr>
                <a:xfrm>
                  <a:off x="3665603" y="769557"/>
                  <a:ext cx="15444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5" name="Ink 204">
                  <a:extLst>
                    <a:ext uri="{FF2B5EF4-FFF2-40B4-BE49-F238E27FC236}">
                      <a16:creationId xmlns:a16="http://schemas.microsoft.com/office/drawing/2014/main" id="{740019F0-B039-CCA4-9854-8C1640C300BD}"/>
                    </a:ext>
                  </a:extLst>
                </p14:cNvPr>
                <p14:cNvContentPartPr/>
                <p14:nvPr/>
              </p14:nvContentPartPr>
              <p14:xfrm>
                <a:off x="3798443" y="745077"/>
                <a:ext cx="9000" cy="50040"/>
              </p14:xfrm>
            </p:contentPart>
          </mc:Choice>
          <mc:Fallback>
            <p:pic>
              <p:nvPicPr>
                <p:cNvPr id="205" name="Ink 204">
                  <a:extLst>
                    <a:ext uri="{FF2B5EF4-FFF2-40B4-BE49-F238E27FC236}">
                      <a16:creationId xmlns:a16="http://schemas.microsoft.com/office/drawing/2014/main" id="{740019F0-B039-CCA4-9854-8C1640C300BD}"/>
                    </a:ext>
                  </a:extLst>
                </p:cNvPr>
                <p:cNvPicPr/>
                <p:nvPr/>
              </p:nvPicPr>
              <p:blipFill>
                <a:blip r:embed="rId47"/>
                <a:stretch>
                  <a:fillRect/>
                </a:stretch>
              </p:blipFill>
              <p:spPr>
                <a:xfrm>
                  <a:off x="3783323" y="729957"/>
                  <a:ext cx="392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06" name="Ink 205">
                  <a:extLst>
                    <a:ext uri="{FF2B5EF4-FFF2-40B4-BE49-F238E27FC236}">
                      <a16:creationId xmlns:a16="http://schemas.microsoft.com/office/drawing/2014/main" id="{09DA3B53-1101-AF75-077A-97D67185B97D}"/>
                    </a:ext>
                  </a:extLst>
                </p14:cNvPr>
                <p14:cNvContentPartPr/>
                <p14:nvPr/>
              </p14:nvContentPartPr>
              <p14:xfrm>
                <a:off x="3889163" y="724917"/>
                <a:ext cx="96480" cy="218880"/>
              </p14:xfrm>
            </p:contentPart>
          </mc:Choice>
          <mc:Fallback>
            <p:pic>
              <p:nvPicPr>
                <p:cNvPr id="206" name="Ink 205">
                  <a:extLst>
                    <a:ext uri="{FF2B5EF4-FFF2-40B4-BE49-F238E27FC236}">
                      <a16:creationId xmlns:a16="http://schemas.microsoft.com/office/drawing/2014/main" id="{09DA3B53-1101-AF75-077A-97D67185B97D}"/>
                    </a:ext>
                  </a:extLst>
                </p:cNvPr>
                <p:cNvPicPr/>
                <p:nvPr/>
              </p:nvPicPr>
              <p:blipFill>
                <a:blip r:embed="rId49"/>
                <a:stretch>
                  <a:fillRect/>
                </a:stretch>
              </p:blipFill>
              <p:spPr>
                <a:xfrm>
                  <a:off x="3873683" y="709437"/>
                  <a:ext cx="1267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07" name="Ink 206">
                  <a:extLst>
                    <a:ext uri="{FF2B5EF4-FFF2-40B4-BE49-F238E27FC236}">
                      <a16:creationId xmlns:a16="http://schemas.microsoft.com/office/drawing/2014/main" id="{81E0D231-5C61-D9FF-F5DE-6503A965EB5E}"/>
                    </a:ext>
                  </a:extLst>
                </p14:cNvPr>
                <p14:cNvContentPartPr/>
                <p14:nvPr/>
              </p14:nvContentPartPr>
              <p14:xfrm>
                <a:off x="4018403" y="689277"/>
                <a:ext cx="15840" cy="171720"/>
              </p14:xfrm>
            </p:contentPart>
          </mc:Choice>
          <mc:Fallback>
            <p:pic>
              <p:nvPicPr>
                <p:cNvPr id="207" name="Ink 206">
                  <a:extLst>
                    <a:ext uri="{FF2B5EF4-FFF2-40B4-BE49-F238E27FC236}">
                      <a16:creationId xmlns:a16="http://schemas.microsoft.com/office/drawing/2014/main" id="{81E0D231-5C61-D9FF-F5DE-6503A965EB5E}"/>
                    </a:ext>
                  </a:extLst>
                </p:cNvPr>
                <p:cNvPicPr/>
                <p:nvPr/>
              </p:nvPicPr>
              <p:blipFill>
                <a:blip r:embed="rId51"/>
                <a:stretch>
                  <a:fillRect/>
                </a:stretch>
              </p:blipFill>
              <p:spPr>
                <a:xfrm>
                  <a:off x="4003283" y="674157"/>
                  <a:ext cx="464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08" name="Ink 207">
                  <a:extLst>
                    <a:ext uri="{FF2B5EF4-FFF2-40B4-BE49-F238E27FC236}">
                      <a16:creationId xmlns:a16="http://schemas.microsoft.com/office/drawing/2014/main" id="{1E278BDD-0047-18E8-0917-CCA28B051A4C}"/>
                    </a:ext>
                  </a:extLst>
                </p14:cNvPr>
                <p14:cNvContentPartPr/>
                <p14:nvPr/>
              </p14:nvContentPartPr>
              <p14:xfrm>
                <a:off x="4102283" y="783237"/>
                <a:ext cx="9360" cy="88200"/>
              </p14:xfrm>
            </p:contentPart>
          </mc:Choice>
          <mc:Fallback>
            <p:pic>
              <p:nvPicPr>
                <p:cNvPr id="208" name="Ink 207">
                  <a:extLst>
                    <a:ext uri="{FF2B5EF4-FFF2-40B4-BE49-F238E27FC236}">
                      <a16:creationId xmlns:a16="http://schemas.microsoft.com/office/drawing/2014/main" id="{1E278BDD-0047-18E8-0917-CCA28B051A4C}"/>
                    </a:ext>
                  </a:extLst>
                </p:cNvPr>
                <p:cNvPicPr/>
                <p:nvPr/>
              </p:nvPicPr>
              <p:blipFill>
                <a:blip r:embed="rId53"/>
                <a:stretch>
                  <a:fillRect/>
                </a:stretch>
              </p:blipFill>
              <p:spPr>
                <a:xfrm>
                  <a:off x="4087163" y="768117"/>
                  <a:ext cx="399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09" name="Ink 208">
                  <a:extLst>
                    <a:ext uri="{FF2B5EF4-FFF2-40B4-BE49-F238E27FC236}">
                      <a16:creationId xmlns:a16="http://schemas.microsoft.com/office/drawing/2014/main" id="{856FD039-62BD-73EA-D315-6591CE484454}"/>
                    </a:ext>
                  </a:extLst>
                </p14:cNvPr>
                <p14:cNvContentPartPr/>
                <p14:nvPr/>
              </p14:nvContentPartPr>
              <p14:xfrm>
                <a:off x="4109483" y="705117"/>
                <a:ext cx="6120" cy="32040"/>
              </p14:xfrm>
            </p:contentPart>
          </mc:Choice>
          <mc:Fallback>
            <p:pic>
              <p:nvPicPr>
                <p:cNvPr id="209" name="Ink 208">
                  <a:extLst>
                    <a:ext uri="{FF2B5EF4-FFF2-40B4-BE49-F238E27FC236}">
                      <a16:creationId xmlns:a16="http://schemas.microsoft.com/office/drawing/2014/main" id="{856FD039-62BD-73EA-D315-6591CE484454}"/>
                    </a:ext>
                  </a:extLst>
                </p:cNvPr>
                <p:cNvPicPr/>
                <p:nvPr/>
              </p:nvPicPr>
              <p:blipFill>
                <a:blip r:embed="rId55"/>
                <a:stretch>
                  <a:fillRect/>
                </a:stretch>
              </p:blipFill>
              <p:spPr>
                <a:xfrm>
                  <a:off x="4094363" y="689997"/>
                  <a:ext cx="3672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0" name="Ink 209">
                  <a:extLst>
                    <a:ext uri="{FF2B5EF4-FFF2-40B4-BE49-F238E27FC236}">
                      <a16:creationId xmlns:a16="http://schemas.microsoft.com/office/drawing/2014/main" id="{6ECCA844-546E-4169-5C96-562F54C6C779}"/>
                    </a:ext>
                  </a:extLst>
                </p14:cNvPr>
                <p14:cNvContentPartPr/>
                <p14:nvPr/>
              </p14:nvContentPartPr>
              <p14:xfrm>
                <a:off x="4193363" y="680637"/>
                <a:ext cx="286560" cy="222120"/>
              </p14:xfrm>
            </p:contentPart>
          </mc:Choice>
          <mc:Fallback>
            <p:pic>
              <p:nvPicPr>
                <p:cNvPr id="210" name="Ink 209">
                  <a:extLst>
                    <a:ext uri="{FF2B5EF4-FFF2-40B4-BE49-F238E27FC236}">
                      <a16:creationId xmlns:a16="http://schemas.microsoft.com/office/drawing/2014/main" id="{6ECCA844-546E-4169-5C96-562F54C6C779}"/>
                    </a:ext>
                  </a:extLst>
                </p:cNvPr>
                <p:cNvPicPr/>
                <p:nvPr/>
              </p:nvPicPr>
              <p:blipFill>
                <a:blip r:embed="rId57"/>
                <a:stretch>
                  <a:fillRect/>
                </a:stretch>
              </p:blipFill>
              <p:spPr>
                <a:xfrm>
                  <a:off x="4177883" y="665517"/>
                  <a:ext cx="3171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11" name="Ink 210">
                  <a:extLst>
                    <a:ext uri="{FF2B5EF4-FFF2-40B4-BE49-F238E27FC236}">
                      <a16:creationId xmlns:a16="http://schemas.microsoft.com/office/drawing/2014/main" id="{24BB04BF-9F50-FD62-9678-C2AC38C48B45}"/>
                    </a:ext>
                  </a:extLst>
                </p14:cNvPr>
                <p14:cNvContentPartPr/>
                <p14:nvPr/>
              </p14:nvContentPartPr>
              <p14:xfrm>
                <a:off x="4487483" y="779637"/>
                <a:ext cx="85680" cy="79560"/>
              </p14:xfrm>
            </p:contentPart>
          </mc:Choice>
          <mc:Fallback>
            <p:pic>
              <p:nvPicPr>
                <p:cNvPr id="211" name="Ink 210">
                  <a:extLst>
                    <a:ext uri="{FF2B5EF4-FFF2-40B4-BE49-F238E27FC236}">
                      <a16:creationId xmlns:a16="http://schemas.microsoft.com/office/drawing/2014/main" id="{24BB04BF-9F50-FD62-9678-C2AC38C48B45}"/>
                    </a:ext>
                  </a:extLst>
                </p:cNvPr>
                <p:cNvPicPr/>
                <p:nvPr/>
              </p:nvPicPr>
              <p:blipFill>
                <a:blip r:embed="rId59"/>
                <a:stretch>
                  <a:fillRect/>
                </a:stretch>
              </p:blipFill>
              <p:spPr>
                <a:xfrm>
                  <a:off x="4472003" y="764517"/>
                  <a:ext cx="1162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2" name="Ink 211">
                  <a:extLst>
                    <a:ext uri="{FF2B5EF4-FFF2-40B4-BE49-F238E27FC236}">
                      <a16:creationId xmlns:a16="http://schemas.microsoft.com/office/drawing/2014/main" id="{BBBEE03C-ED13-62BF-CEF1-A8DBF17D2471}"/>
                    </a:ext>
                  </a:extLst>
                </p14:cNvPr>
                <p14:cNvContentPartPr/>
                <p14:nvPr/>
              </p14:nvContentPartPr>
              <p14:xfrm>
                <a:off x="4576403" y="726357"/>
                <a:ext cx="6480" cy="39240"/>
              </p14:xfrm>
            </p:contentPart>
          </mc:Choice>
          <mc:Fallback>
            <p:pic>
              <p:nvPicPr>
                <p:cNvPr id="212" name="Ink 211">
                  <a:extLst>
                    <a:ext uri="{FF2B5EF4-FFF2-40B4-BE49-F238E27FC236}">
                      <a16:creationId xmlns:a16="http://schemas.microsoft.com/office/drawing/2014/main" id="{BBBEE03C-ED13-62BF-CEF1-A8DBF17D2471}"/>
                    </a:ext>
                  </a:extLst>
                </p:cNvPr>
                <p:cNvPicPr/>
                <p:nvPr/>
              </p:nvPicPr>
              <p:blipFill>
                <a:blip r:embed="rId61"/>
                <a:stretch>
                  <a:fillRect/>
                </a:stretch>
              </p:blipFill>
              <p:spPr>
                <a:xfrm>
                  <a:off x="4560923" y="711237"/>
                  <a:ext cx="3708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3" name="Ink 212">
                  <a:extLst>
                    <a:ext uri="{FF2B5EF4-FFF2-40B4-BE49-F238E27FC236}">
                      <a16:creationId xmlns:a16="http://schemas.microsoft.com/office/drawing/2014/main" id="{EB9E5941-5F35-015A-CD12-9201AFA2AF94}"/>
                    </a:ext>
                  </a:extLst>
                </p14:cNvPr>
                <p14:cNvContentPartPr/>
                <p14:nvPr/>
              </p14:nvContentPartPr>
              <p14:xfrm>
                <a:off x="4635443" y="785397"/>
                <a:ext cx="37440" cy="89280"/>
              </p14:xfrm>
            </p:contentPart>
          </mc:Choice>
          <mc:Fallback>
            <p:pic>
              <p:nvPicPr>
                <p:cNvPr id="213" name="Ink 212">
                  <a:extLst>
                    <a:ext uri="{FF2B5EF4-FFF2-40B4-BE49-F238E27FC236}">
                      <a16:creationId xmlns:a16="http://schemas.microsoft.com/office/drawing/2014/main" id="{EB9E5941-5F35-015A-CD12-9201AFA2AF94}"/>
                    </a:ext>
                  </a:extLst>
                </p:cNvPr>
                <p:cNvPicPr/>
                <p:nvPr/>
              </p:nvPicPr>
              <p:blipFill>
                <a:blip r:embed="rId63"/>
                <a:stretch>
                  <a:fillRect/>
                </a:stretch>
              </p:blipFill>
              <p:spPr>
                <a:xfrm>
                  <a:off x="4620323" y="769917"/>
                  <a:ext cx="680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4" name="Ink 213">
                  <a:extLst>
                    <a:ext uri="{FF2B5EF4-FFF2-40B4-BE49-F238E27FC236}">
                      <a16:creationId xmlns:a16="http://schemas.microsoft.com/office/drawing/2014/main" id="{4D305FB4-8243-FAE9-3AE5-F8FB3A96D420}"/>
                    </a:ext>
                  </a:extLst>
                </p14:cNvPr>
                <p14:cNvContentPartPr/>
                <p14:nvPr/>
              </p14:nvContentPartPr>
              <p14:xfrm>
                <a:off x="4720763" y="796197"/>
                <a:ext cx="151200" cy="143280"/>
              </p14:xfrm>
            </p:contentPart>
          </mc:Choice>
          <mc:Fallback>
            <p:pic>
              <p:nvPicPr>
                <p:cNvPr id="214" name="Ink 213">
                  <a:extLst>
                    <a:ext uri="{FF2B5EF4-FFF2-40B4-BE49-F238E27FC236}">
                      <a16:creationId xmlns:a16="http://schemas.microsoft.com/office/drawing/2014/main" id="{4D305FB4-8243-FAE9-3AE5-F8FB3A96D420}"/>
                    </a:ext>
                  </a:extLst>
                </p:cNvPr>
                <p:cNvPicPr/>
                <p:nvPr/>
              </p:nvPicPr>
              <p:blipFill>
                <a:blip r:embed="rId65"/>
                <a:stretch>
                  <a:fillRect/>
                </a:stretch>
              </p:blipFill>
              <p:spPr>
                <a:xfrm>
                  <a:off x="4705283" y="781077"/>
                  <a:ext cx="181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15" name="Ink 214">
                  <a:extLst>
                    <a:ext uri="{FF2B5EF4-FFF2-40B4-BE49-F238E27FC236}">
                      <a16:creationId xmlns:a16="http://schemas.microsoft.com/office/drawing/2014/main" id="{FD2479E3-840F-CA7B-BC69-FA8048BFB31D}"/>
                    </a:ext>
                  </a:extLst>
                </p14:cNvPr>
                <p14:cNvContentPartPr/>
                <p14:nvPr/>
              </p14:nvContentPartPr>
              <p14:xfrm>
                <a:off x="4283003" y="826077"/>
                <a:ext cx="78480" cy="61560"/>
              </p14:xfrm>
            </p:contentPart>
          </mc:Choice>
          <mc:Fallback>
            <p:pic>
              <p:nvPicPr>
                <p:cNvPr id="215" name="Ink 214">
                  <a:extLst>
                    <a:ext uri="{FF2B5EF4-FFF2-40B4-BE49-F238E27FC236}">
                      <a16:creationId xmlns:a16="http://schemas.microsoft.com/office/drawing/2014/main" id="{FD2479E3-840F-CA7B-BC69-FA8048BFB31D}"/>
                    </a:ext>
                  </a:extLst>
                </p:cNvPr>
                <p:cNvPicPr/>
                <p:nvPr/>
              </p:nvPicPr>
              <p:blipFill>
                <a:blip r:embed="rId67"/>
                <a:stretch>
                  <a:fillRect/>
                </a:stretch>
              </p:blipFill>
              <p:spPr>
                <a:xfrm>
                  <a:off x="4267883" y="810957"/>
                  <a:ext cx="109080" cy="91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217" name="Ink 216">
                <a:extLst>
                  <a:ext uri="{FF2B5EF4-FFF2-40B4-BE49-F238E27FC236}">
                    <a16:creationId xmlns:a16="http://schemas.microsoft.com/office/drawing/2014/main" id="{91A67BCA-1FEA-E27B-9F7A-BC2A325DB1DC}"/>
                  </a:ext>
                </a:extLst>
              </p14:cNvPr>
              <p14:cNvContentPartPr/>
              <p14:nvPr/>
            </p14:nvContentPartPr>
            <p14:xfrm>
              <a:off x="5762603" y="1606557"/>
              <a:ext cx="252360" cy="200880"/>
            </p14:xfrm>
          </p:contentPart>
        </mc:Choice>
        <mc:Fallback>
          <p:pic>
            <p:nvPicPr>
              <p:cNvPr id="217" name="Ink 216">
                <a:extLst>
                  <a:ext uri="{FF2B5EF4-FFF2-40B4-BE49-F238E27FC236}">
                    <a16:creationId xmlns:a16="http://schemas.microsoft.com/office/drawing/2014/main" id="{91A67BCA-1FEA-E27B-9F7A-BC2A325DB1DC}"/>
                  </a:ext>
                </a:extLst>
              </p:cNvPr>
              <p:cNvPicPr/>
              <p:nvPr/>
            </p:nvPicPr>
            <p:blipFill>
              <a:blip r:embed="rId69"/>
              <a:stretch>
                <a:fillRect/>
              </a:stretch>
            </p:blipFill>
            <p:spPr>
              <a:xfrm>
                <a:off x="5747483" y="1591077"/>
                <a:ext cx="2826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8" name="Ink 217">
                <a:extLst>
                  <a:ext uri="{FF2B5EF4-FFF2-40B4-BE49-F238E27FC236}">
                    <a16:creationId xmlns:a16="http://schemas.microsoft.com/office/drawing/2014/main" id="{1C5A40FA-C164-2DC6-63B7-61B36D2359EF}"/>
                  </a:ext>
                </a:extLst>
              </p14:cNvPr>
              <p14:cNvContentPartPr/>
              <p14:nvPr/>
            </p14:nvContentPartPr>
            <p14:xfrm>
              <a:off x="5431043" y="2477037"/>
              <a:ext cx="106200" cy="95760"/>
            </p14:xfrm>
          </p:contentPart>
        </mc:Choice>
        <mc:Fallback>
          <p:pic>
            <p:nvPicPr>
              <p:cNvPr id="218" name="Ink 217">
                <a:extLst>
                  <a:ext uri="{FF2B5EF4-FFF2-40B4-BE49-F238E27FC236}">
                    <a16:creationId xmlns:a16="http://schemas.microsoft.com/office/drawing/2014/main" id="{1C5A40FA-C164-2DC6-63B7-61B36D2359EF}"/>
                  </a:ext>
                </a:extLst>
              </p:cNvPr>
              <p:cNvPicPr/>
              <p:nvPr/>
            </p:nvPicPr>
            <p:blipFill>
              <a:blip r:embed="rId71"/>
              <a:stretch>
                <a:fillRect/>
              </a:stretch>
            </p:blipFill>
            <p:spPr>
              <a:xfrm>
                <a:off x="5415923" y="2461917"/>
                <a:ext cx="1368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9" name="Ink 218">
                <a:extLst>
                  <a:ext uri="{FF2B5EF4-FFF2-40B4-BE49-F238E27FC236}">
                    <a16:creationId xmlns:a16="http://schemas.microsoft.com/office/drawing/2014/main" id="{1D3257CF-92F7-1275-57FA-2B9098227FB8}"/>
                  </a:ext>
                </a:extLst>
              </p14:cNvPr>
              <p14:cNvContentPartPr/>
              <p14:nvPr/>
            </p14:nvContentPartPr>
            <p14:xfrm>
              <a:off x="2513963" y="1671717"/>
              <a:ext cx="330480" cy="71640"/>
            </p14:xfrm>
          </p:contentPart>
        </mc:Choice>
        <mc:Fallback>
          <p:pic>
            <p:nvPicPr>
              <p:cNvPr id="219" name="Ink 218">
                <a:extLst>
                  <a:ext uri="{FF2B5EF4-FFF2-40B4-BE49-F238E27FC236}">
                    <a16:creationId xmlns:a16="http://schemas.microsoft.com/office/drawing/2014/main" id="{1D3257CF-92F7-1275-57FA-2B9098227FB8}"/>
                  </a:ext>
                </a:extLst>
              </p:cNvPr>
              <p:cNvPicPr/>
              <p:nvPr/>
            </p:nvPicPr>
            <p:blipFill>
              <a:blip r:embed="rId73"/>
              <a:stretch>
                <a:fillRect/>
              </a:stretch>
            </p:blipFill>
            <p:spPr>
              <a:xfrm>
                <a:off x="2498483" y="1656597"/>
                <a:ext cx="360720" cy="102240"/>
              </a:xfrm>
              <a:prstGeom prst="rect">
                <a:avLst/>
              </a:prstGeom>
            </p:spPr>
          </p:pic>
        </mc:Fallback>
      </mc:AlternateContent>
      <p:grpSp>
        <p:nvGrpSpPr>
          <p:cNvPr id="221" name="Group 220">
            <a:extLst>
              <a:ext uri="{FF2B5EF4-FFF2-40B4-BE49-F238E27FC236}">
                <a16:creationId xmlns:a16="http://schemas.microsoft.com/office/drawing/2014/main" id="{996EC630-6697-60B2-5783-C636D2DD94AE}"/>
              </a:ext>
            </a:extLst>
          </p:cNvPr>
          <p:cNvGrpSpPr/>
          <p:nvPr/>
        </p:nvGrpSpPr>
        <p:grpSpPr>
          <a:xfrm>
            <a:off x="3084563" y="1254117"/>
            <a:ext cx="701640" cy="405000"/>
            <a:chOff x="3084563" y="1254117"/>
            <a:chExt cx="701640" cy="405000"/>
          </a:xfrm>
        </p:grpSpPr>
        <mc:AlternateContent xmlns:mc="http://schemas.openxmlformats.org/markup-compatibility/2006">
          <mc:Choice xmlns:p14="http://schemas.microsoft.com/office/powerpoint/2010/main" Requires="p14">
            <p:contentPart p14:bwMode="auto" r:id="rId74">
              <p14:nvContentPartPr>
                <p14:cNvPr id="25" name="Ink 24">
                  <a:extLst>
                    <a:ext uri="{FF2B5EF4-FFF2-40B4-BE49-F238E27FC236}">
                      <a16:creationId xmlns:a16="http://schemas.microsoft.com/office/drawing/2014/main" id="{7E70D5E0-C98F-35D4-4D15-6E55BA4D246C}"/>
                    </a:ext>
                  </a:extLst>
                </p14:cNvPr>
                <p14:cNvContentPartPr/>
                <p14:nvPr/>
              </p14:nvContentPartPr>
              <p14:xfrm>
                <a:off x="3095723" y="1384797"/>
                <a:ext cx="98640" cy="182880"/>
              </p14:xfrm>
            </p:contentPart>
          </mc:Choice>
          <mc:Fallback>
            <p:pic>
              <p:nvPicPr>
                <p:cNvPr id="25" name="Ink 24">
                  <a:extLst>
                    <a:ext uri="{FF2B5EF4-FFF2-40B4-BE49-F238E27FC236}">
                      <a16:creationId xmlns:a16="http://schemas.microsoft.com/office/drawing/2014/main" id="{7E70D5E0-C98F-35D4-4D15-6E55BA4D246C}"/>
                    </a:ext>
                  </a:extLst>
                </p:cNvPr>
                <p:cNvPicPr/>
                <p:nvPr/>
              </p:nvPicPr>
              <p:blipFill>
                <a:blip r:embed="rId75"/>
                <a:stretch>
                  <a:fillRect/>
                </a:stretch>
              </p:blipFill>
              <p:spPr>
                <a:xfrm>
                  <a:off x="3080603" y="1369317"/>
                  <a:ext cx="1292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6" name="Ink 25">
                  <a:extLst>
                    <a:ext uri="{FF2B5EF4-FFF2-40B4-BE49-F238E27FC236}">
                      <a16:creationId xmlns:a16="http://schemas.microsoft.com/office/drawing/2014/main" id="{074D882F-454D-037D-8977-1A4C005CD075}"/>
                    </a:ext>
                  </a:extLst>
                </p14:cNvPr>
                <p14:cNvContentPartPr/>
                <p14:nvPr/>
              </p14:nvContentPartPr>
              <p14:xfrm>
                <a:off x="3084563" y="1407837"/>
                <a:ext cx="110520" cy="162360"/>
              </p14:xfrm>
            </p:contentPart>
          </mc:Choice>
          <mc:Fallback>
            <p:pic>
              <p:nvPicPr>
                <p:cNvPr id="26" name="Ink 25">
                  <a:extLst>
                    <a:ext uri="{FF2B5EF4-FFF2-40B4-BE49-F238E27FC236}">
                      <a16:creationId xmlns:a16="http://schemas.microsoft.com/office/drawing/2014/main" id="{074D882F-454D-037D-8977-1A4C005CD075}"/>
                    </a:ext>
                  </a:extLst>
                </p:cNvPr>
                <p:cNvPicPr/>
                <p:nvPr/>
              </p:nvPicPr>
              <p:blipFill>
                <a:blip r:embed="rId77"/>
                <a:stretch>
                  <a:fillRect/>
                </a:stretch>
              </p:blipFill>
              <p:spPr>
                <a:xfrm>
                  <a:off x="3069443" y="1392717"/>
                  <a:ext cx="1407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7" name="Ink 26">
                  <a:extLst>
                    <a:ext uri="{FF2B5EF4-FFF2-40B4-BE49-F238E27FC236}">
                      <a16:creationId xmlns:a16="http://schemas.microsoft.com/office/drawing/2014/main" id="{25F87B5E-B0C6-2AF6-B08C-48A12DE60CA4}"/>
                    </a:ext>
                  </a:extLst>
                </p14:cNvPr>
                <p14:cNvContentPartPr/>
                <p14:nvPr/>
              </p14:nvContentPartPr>
              <p14:xfrm>
                <a:off x="3345203" y="1357437"/>
                <a:ext cx="174240" cy="154440"/>
              </p14:xfrm>
            </p:contentPart>
          </mc:Choice>
          <mc:Fallback>
            <p:pic>
              <p:nvPicPr>
                <p:cNvPr id="27" name="Ink 26">
                  <a:extLst>
                    <a:ext uri="{FF2B5EF4-FFF2-40B4-BE49-F238E27FC236}">
                      <a16:creationId xmlns:a16="http://schemas.microsoft.com/office/drawing/2014/main" id="{25F87B5E-B0C6-2AF6-B08C-48A12DE60CA4}"/>
                    </a:ext>
                  </a:extLst>
                </p:cNvPr>
                <p:cNvPicPr/>
                <p:nvPr/>
              </p:nvPicPr>
              <p:blipFill>
                <a:blip r:embed="rId79"/>
                <a:stretch>
                  <a:fillRect/>
                </a:stretch>
              </p:blipFill>
              <p:spPr>
                <a:xfrm>
                  <a:off x="3330083" y="1341957"/>
                  <a:ext cx="2048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8" name="Ink 27">
                  <a:extLst>
                    <a:ext uri="{FF2B5EF4-FFF2-40B4-BE49-F238E27FC236}">
                      <a16:creationId xmlns:a16="http://schemas.microsoft.com/office/drawing/2014/main" id="{ABF387FB-FB4A-7F36-9969-79F5869DC097}"/>
                    </a:ext>
                  </a:extLst>
                </p14:cNvPr>
                <p14:cNvContentPartPr/>
                <p14:nvPr/>
              </p14:nvContentPartPr>
              <p14:xfrm>
                <a:off x="3637883" y="1422597"/>
                <a:ext cx="49680" cy="12240"/>
              </p14:xfrm>
            </p:contentPart>
          </mc:Choice>
          <mc:Fallback>
            <p:pic>
              <p:nvPicPr>
                <p:cNvPr id="28" name="Ink 27">
                  <a:extLst>
                    <a:ext uri="{FF2B5EF4-FFF2-40B4-BE49-F238E27FC236}">
                      <a16:creationId xmlns:a16="http://schemas.microsoft.com/office/drawing/2014/main" id="{ABF387FB-FB4A-7F36-9969-79F5869DC097}"/>
                    </a:ext>
                  </a:extLst>
                </p:cNvPr>
                <p:cNvPicPr/>
                <p:nvPr/>
              </p:nvPicPr>
              <p:blipFill>
                <a:blip r:embed="rId81"/>
                <a:stretch>
                  <a:fillRect/>
                </a:stretch>
              </p:blipFill>
              <p:spPr>
                <a:xfrm>
                  <a:off x="3622763" y="1407477"/>
                  <a:ext cx="802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9" name="Ink 28">
                  <a:extLst>
                    <a:ext uri="{FF2B5EF4-FFF2-40B4-BE49-F238E27FC236}">
                      <a16:creationId xmlns:a16="http://schemas.microsoft.com/office/drawing/2014/main" id="{BDCA67C1-0C9A-B68B-FF6B-C99C0331DE8D}"/>
                    </a:ext>
                  </a:extLst>
                </p14:cNvPr>
                <p14:cNvContentPartPr/>
                <p14:nvPr/>
              </p14:nvContentPartPr>
              <p14:xfrm>
                <a:off x="3638603" y="1429437"/>
                <a:ext cx="147600" cy="92160"/>
              </p14:xfrm>
            </p:contentPart>
          </mc:Choice>
          <mc:Fallback>
            <p:pic>
              <p:nvPicPr>
                <p:cNvPr id="29" name="Ink 28">
                  <a:extLst>
                    <a:ext uri="{FF2B5EF4-FFF2-40B4-BE49-F238E27FC236}">
                      <a16:creationId xmlns:a16="http://schemas.microsoft.com/office/drawing/2014/main" id="{BDCA67C1-0C9A-B68B-FF6B-C99C0331DE8D}"/>
                    </a:ext>
                  </a:extLst>
                </p:cNvPr>
                <p:cNvPicPr/>
                <p:nvPr/>
              </p:nvPicPr>
              <p:blipFill>
                <a:blip r:embed="rId83"/>
                <a:stretch>
                  <a:fillRect/>
                </a:stretch>
              </p:blipFill>
              <p:spPr>
                <a:xfrm>
                  <a:off x="3623483" y="1414317"/>
                  <a:ext cx="17820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20" name="Ink 219">
                  <a:extLst>
                    <a:ext uri="{FF2B5EF4-FFF2-40B4-BE49-F238E27FC236}">
                      <a16:creationId xmlns:a16="http://schemas.microsoft.com/office/drawing/2014/main" id="{C96FB7B0-50BA-18C8-F72D-94E59A13080B}"/>
                    </a:ext>
                  </a:extLst>
                </p14:cNvPr>
                <p14:cNvContentPartPr/>
                <p14:nvPr/>
              </p14:nvContentPartPr>
              <p14:xfrm>
                <a:off x="3261683" y="1254117"/>
                <a:ext cx="351000" cy="405000"/>
              </p14:xfrm>
            </p:contentPart>
          </mc:Choice>
          <mc:Fallback>
            <p:pic>
              <p:nvPicPr>
                <p:cNvPr id="220" name="Ink 219">
                  <a:extLst>
                    <a:ext uri="{FF2B5EF4-FFF2-40B4-BE49-F238E27FC236}">
                      <a16:creationId xmlns:a16="http://schemas.microsoft.com/office/drawing/2014/main" id="{C96FB7B0-50BA-18C8-F72D-94E59A13080B}"/>
                    </a:ext>
                  </a:extLst>
                </p:cNvPr>
                <p:cNvPicPr/>
                <p:nvPr/>
              </p:nvPicPr>
              <p:blipFill>
                <a:blip r:embed="rId85"/>
                <a:stretch>
                  <a:fillRect/>
                </a:stretch>
              </p:blipFill>
              <p:spPr>
                <a:xfrm>
                  <a:off x="3246563" y="1238637"/>
                  <a:ext cx="381600" cy="435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245" name="Ink 244">
                <a:extLst>
                  <a:ext uri="{FF2B5EF4-FFF2-40B4-BE49-F238E27FC236}">
                    <a16:creationId xmlns:a16="http://schemas.microsoft.com/office/drawing/2014/main" id="{81BE14B9-18EE-72C0-F32B-BD498B72AB8D}"/>
                  </a:ext>
                </a:extLst>
              </p14:cNvPr>
              <p14:cNvContentPartPr/>
              <p14:nvPr/>
            </p14:nvContentPartPr>
            <p14:xfrm>
              <a:off x="4480283" y="1633917"/>
              <a:ext cx="197640" cy="28080"/>
            </p14:xfrm>
          </p:contentPart>
        </mc:Choice>
        <mc:Fallback>
          <p:pic>
            <p:nvPicPr>
              <p:cNvPr id="245" name="Ink 244">
                <a:extLst>
                  <a:ext uri="{FF2B5EF4-FFF2-40B4-BE49-F238E27FC236}">
                    <a16:creationId xmlns:a16="http://schemas.microsoft.com/office/drawing/2014/main" id="{81BE14B9-18EE-72C0-F32B-BD498B72AB8D}"/>
                  </a:ext>
                </a:extLst>
              </p:cNvPr>
              <p:cNvPicPr/>
              <p:nvPr/>
            </p:nvPicPr>
            <p:blipFill>
              <a:blip r:embed="rId87"/>
              <a:stretch>
                <a:fillRect/>
              </a:stretch>
            </p:blipFill>
            <p:spPr>
              <a:xfrm>
                <a:off x="4465163" y="1618437"/>
                <a:ext cx="228240" cy="58680"/>
              </a:xfrm>
              <a:prstGeom prst="rect">
                <a:avLst/>
              </a:prstGeom>
            </p:spPr>
          </p:pic>
        </mc:Fallback>
      </mc:AlternateContent>
      <p:grpSp>
        <p:nvGrpSpPr>
          <p:cNvPr id="248" name="Group 247">
            <a:extLst>
              <a:ext uri="{FF2B5EF4-FFF2-40B4-BE49-F238E27FC236}">
                <a16:creationId xmlns:a16="http://schemas.microsoft.com/office/drawing/2014/main" id="{05CD9DB2-2AD6-19B6-F706-5BFC57C0AD8C}"/>
              </a:ext>
            </a:extLst>
          </p:cNvPr>
          <p:cNvGrpSpPr/>
          <p:nvPr/>
        </p:nvGrpSpPr>
        <p:grpSpPr>
          <a:xfrm>
            <a:off x="4051523" y="1186797"/>
            <a:ext cx="565200" cy="343800"/>
            <a:chOff x="4051523" y="1186797"/>
            <a:chExt cx="565200" cy="343800"/>
          </a:xfrm>
        </p:grpSpPr>
        <mc:AlternateContent xmlns:mc="http://schemas.openxmlformats.org/markup-compatibility/2006">
          <mc:Choice xmlns:p14="http://schemas.microsoft.com/office/powerpoint/2010/main" Requires="p14">
            <p:contentPart p14:bwMode="auto" r:id="rId88">
              <p14:nvContentPartPr>
                <p14:cNvPr id="238" name="Ink 237">
                  <a:extLst>
                    <a:ext uri="{FF2B5EF4-FFF2-40B4-BE49-F238E27FC236}">
                      <a16:creationId xmlns:a16="http://schemas.microsoft.com/office/drawing/2014/main" id="{8462E0A1-4A83-9323-A599-ECACA0922341}"/>
                    </a:ext>
                  </a:extLst>
                </p14:cNvPr>
                <p14:cNvContentPartPr/>
                <p14:nvPr/>
              </p14:nvContentPartPr>
              <p14:xfrm>
                <a:off x="4051523" y="1374357"/>
                <a:ext cx="114120" cy="149040"/>
              </p14:xfrm>
            </p:contentPart>
          </mc:Choice>
          <mc:Fallback>
            <p:pic>
              <p:nvPicPr>
                <p:cNvPr id="238" name="Ink 237">
                  <a:extLst>
                    <a:ext uri="{FF2B5EF4-FFF2-40B4-BE49-F238E27FC236}">
                      <a16:creationId xmlns:a16="http://schemas.microsoft.com/office/drawing/2014/main" id="{8462E0A1-4A83-9323-A599-ECACA0922341}"/>
                    </a:ext>
                  </a:extLst>
                </p:cNvPr>
                <p:cNvPicPr/>
                <p:nvPr/>
              </p:nvPicPr>
              <p:blipFill>
                <a:blip r:embed="rId89"/>
                <a:stretch>
                  <a:fillRect/>
                </a:stretch>
              </p:blipFill>
              <p:spPr>
                <a:xfrm>
                  <a:off x="4036403" y="1358877"/>
                  <a:ext cx="1447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39" name="Ink 238">
                  <a:extLst>
                    <a:ext uri="{FF2B5EF4-FFF2-40B4-BE49-F238E27FC236}">
                      <a16:creationId xmlns:a16="http://schemas.microsoft.com/office/drawing/2014/main" id="{AF23B7BB-F864-171C-8269-CD55725D3818}"/>
                    </a:ext>
                  </a:extLst>
                </p14:cNvPr>
                <p14:cNvContentPartPr/>
                <p14:nvPr/>
              </p14:nvContentPartPr>
              <p14:xfrm>
                <a:off x="4155563" y="1345917"/>
                <a:ext cx="114480" cy="83880"/>
              </p14:xfrm>
            </p:contentPart>
          </mc:Choice>
          <mc:Fallback>
            <p:pic>
              <p:nvPicPr>
                <p:cNvPr id="239" name="Ink 238">
                  <a:extLst>
                    <a:ext uri="{FF2B5EF4-FFF2-40B4-BE49-F238E27FC236}">
                      <a16:creationId xmlns:a16="http://schemas.microsoft.com/office/drawing/2014/main" id="{AF23B7BB-F864-171C-8269-CD55725D3818}"/>
                    </a:ext>
                  </a:extLst>
                </p:cNvPr>
                <p:cNvPicPr/>
                <p:nvPr/>
              </p:nvPicPr>
              <p:blipFill>
                <a:blip r:embed="rId91"/>
                <a:stretch>
                  <a:fillRect/>
                </a:stretch>
              </p:blipFill>
              <p:spPr>
                <a:xfrm>
                  <a:off x="4140443" y="1330437"/>
                  <a:ext cx="1450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40" name="Ink 239">
                  <a:extLst>
                    <a:ext uri="{FF2B5EF4-FFF2-40B4-BE49-F238E27FC236}">
                      <a16:creationId xmlns:a16="http://schemas.microsoft.com/office/drawing/2014/main" id="{43AF2060-8091-AAEB-40E6-55F3C8739942}"/>
                    </a:ext>
                  </a:extLst>
                </p14:cNvPr>
                <p14:cNvContentPartPr/>
                <p14:nvPr/>
              </p14:nvContentPartPr>
              <p14:xfrm>
                <a:off x="4293443" y="1371837"/>
                <a:ext cx="12600" cy="123120"/>
              </p14:xfrm>
            </p:contentPart>
          </mc:Choice>
          <mc:Fallback>
            <p:pic>
              <p:nvPicPr>
                <p:cNvPr id="240" name="Ink 239">
                  <a:extLst>
                    <a:ext uri="{FF2B5EF4-FFF2-40B4-BE49-F238E27FC236}">
                      <a16:creationId xmlns:a16="http://schemas.microsoft.com/office/drawing/2014/main" id="{43AF2060-8091-AAEB-40E6-55F3C8739942}"/>
                    </a:ext>
                  </a:extLst>
                </p:cNvPr>
                <p:cNvPicPr/>
                <p:nvPr/>
              </p:nvPicPr>
              <p:blipFill>
                <a:blip r:embed="rId93"/>
                <a:stretch>
                  <a:fillRect/>
                </a:stretch>
              </p:blipFill>
              <p:spPr>
                <a:xfrm>
                  <a:off x="4278323" y="1356717"/>
                  <a:ext cx="4320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41" name="Ink 240">
                  <a:extLst>
                    <a:ext uri="{FF2B5EF4-FFF2-40B4-BE49-F238E27FC236}">
                      <a16:creationId xmlns:a16="http://schemas.microsoft.com/office/drawing/2014/main" id="{CE2017B7-6703-3574-5A90-F2B621134F6A}"/>
                    </a:ext>
                  </a:extLst>
                </p14:cNvPr>
                <p14:cNvContentPartPr/>
                <p14:nvPr/>
              </p14:nvContentPartPr>
              <p14:xfrm>
                <a:off x="4321163" y="1428357"/>
                <a:ext cx="66240" cy="70920"/>
              </p14:xfrm>
            </p:contentPart>
          </mc:Choice>
          <mc:Fallback>
            <p:pic>
              <p:nvPicPr>
                <p:cNvPr id="241" name="Ink 240">
                  <a:extLst>
                    <a:ext uri="{FF2B5EF4-FFF2-40B4-BE49-F238E27FC236}">
                      <a16:creationId xmlns:a16="http://schemas.microsoft.com/office/drawing/2014/main" id="{CE2017B7-6703-3574-5A90-F2B621134F6A}"/>
                    </a:ext>
                  </a:extLst>
                </p:cNvPr>
                <p:cNvPicPr/>
                <p:nvPr/>
              </p:nvPicPr>
              <p:blipFill>
                <a:blip r:embed="rId95"/>
                <a:stretch>
                  <a:fillRect/>
                </a:stretch>
              </p:blipFill>
              <p:spPr>
                <a:xfrm>
                  <a:off x="4305683" y="1413237"/>
                  <a:ext cx="968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42" name="Ink 241">
                  <a:extLst>
                    <a:ext uri="{FF2B5EF4-FFF2-40B4-BE49-F238E27FC236}">
                      <a16:creationId xmlns:a16="http://schemas.microsoft.com/office/drawing/2014/main" id="{D593AB4B-B372-0760-76ED-751E4CCC8CB9}"/>
                    </a:ext>
                  </a:extLst>
                </p14:cNvPr>
                <p14:cNvContentPartPr/>
                <p14:nvPr/>
              </p14:nvContentPartPr>
              <p14:xfrm>
                <a:off x="4478843" y="1387317"/>
                <a:ext cx="24120" cy="97920"/>
              </p14:xfrm>
            </p:contentPart>
          </mc:Choice>
          <mc:Fallback>
            <p:pic>
              <p:nvPicPr>
                <p:cNvPr id="242" name="Ink 241">
                  <a:extLst>
                    <a:ext uri="{FF2B5EF4-FFF2-40B4-BE49-F238E27FC236}">
                      <a16:creationId xmlns:a16="http://schemas.microsoft.com/office/drawing/2014/main" id="{D593AB4B-B372-0760-76ED-751E4CCC8CB9}"/>
                    </a:ext>
                  </a:extLst>
                </p:cNvPr>
                <p:cNvPicPr/>
                <p:nvPr/>
              </p:nvPicPr>
              <p:blipFill>
                <a:blip r:embed="rId97"/>
                <a:stretch>
                  <a:fillRect/>
                </a:stretch>
              </p:blipFill>
              <p:spPr>
                <a:xfrm>
                  <a:off x="4463723" y="1372197"/>
                  <a:ext cx="5472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43" name="Ink 242">
                  <a:extLst>
                    <a:ext uri="{FF2B5EF4-FFF2-40B4-BE49-F238E27FC236}">
                      <a16:creationId xmlns:a16="http://schemas.microsoft.com/office/drawing/2014/main" id="{22085E2F-36D8-C374-D46A-D257B321B429}"/>
                    </a:ext>
                  </a:extLst>
                </p14:cNvPr>
                <p14:cNvContentPartPr/>
                <p14:nvPr/>
              </p14:nvContentPartPr>
              <p14:xfrm>
                <a:off x="4451483" y="1415397"/>
                <a:ext cx="76680" cy="64440"/>
              </p14:xfrm>
            </p:contentPart>
          </mc:Choice>
          <mc:Fallback>
            <p:pic>
              <p:nvPicPr>
                <p:cNvPr id="243" name="Ink 242">
                  <a:extLst>
                    <a:ext uri="{FF2B5EF4-FFF2-40B4-BE49-F238E27FC236}">
                      <a16:creationId xmlns:a16="http://schemas.microsoft.com/office/drawing/2014/main" id="{22085E2F-36D8-C374-D46A-D257B321B429}"/>
                    </a:ext>
                  </a:extLst>
                </p:cNvPr>
                <p:cNvPicPr/>
                <p:nvPr/>
              </p:nvPicPr>
              <p:blipFill>
                <a:blip r:embed="rId99"/>
                <a:stretch>
                  <a:fillRect/>
                </a:stretch>
              </p:blipFill>
              <p:spPr>
                <a:xfrm>
                  <a:off x="4436003" y="1400277"/>
                  <a:ext cx="1072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44" name="Ink 243">
                  <a:extLst>
                    <a:ext uri="{FF2B5EF4-FFF2-40B4-BE49-F238E27FC236}">
                      <a16:creationId xmlns:a16="http://schemas.microsoft.com/office/drawing/2014/main" id="{40F346BB-9502-D2F3-4A95-2BF10E3C2F7E}"/>
                    </a:ext>
                  </a:extLst>
                </p14:cNvPr>
                <p14:cNvContentPartPr/>
                <p14:nvPr/>
              </p14:nvContentPartPr>
              <p14:xfrm>
                <a:off x="4582883" y="1417917"/>
                <a:ext cx="33840" cy="112680"/>
              </p14:xfrm>
            </p:contentPart>
          </mc:Choice>
          <mc:Fallback>
            <p:pic>
              <p:nvPicPr>
                <p:cNvPr id="244" name="Ink 243">
                  <a:extLst>
                    <a:ext uri="{FF2B5EF4-FFF2-40B4-BE49-F238E27FC236}">
                      <a16:creationId xmlns:a16="http://schemas.microsoft.com/office/drawing/2014/main" id="{40F346BB-9502-D2F3-4A95-2BF10E3C2F7E}"/>
                    </a:ext>
                  </a:extLst>
                </p:cNvPr>
                <p:cNvPicPr/>
                <p:nvPr/>
              </p:nvPicPr>
              <p:blipFill>
                <a:blip r:embed="rId101"/>
                <a:stretch>
                  <a:fillRect/>
                </a:stretch>
              </p:blipFill>
              <p:spPr>
                <a:xfrm>
                  <a:off x="4567763" y="1402437"/>
                  <a:ext cx="640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47" name="Ink 246">
                  <a:extLst>
                    <a:ext uri="{FF2B5EF4-FFF2-40B4-BE49-F238E27FC236}">
                      <a16:creationId xmlns:a16="http://schemas.microsoft.com/office/drawing/2014/main" id="{3F359DF2-C3F6-5ED9-0EC4-B88E26149BEA}"/>
                    </a:ext>
                  </a:extLst>
                </p14:cNvPr>
                <p14:cNvContentPartPr/>
                <p14:nvPr/>
              </p14:nvContentPartPr>
              <p14:xfrm>
                <a:off x="4087163" y="1186797"/>
                <a:ext cx="204480" cy="111240"/>
              </p14:xfrm>
            </p:contentPart>
          </mc:Choice>
          <mc:Fallback>
            <p:pic>
              <p:nvPicPr>
                <p:cNvPr id="247" name="Ink 246">
                  <a:extLst>
                    <a:ext uri="{FF2B5EF4-FFF2-40B4-BE49-F238E27FC236}">
                      <a16:creationId xmlns:a16="http://schemas.microsoft.com/office/drawing/2014/main" id="{3F359DF2-C3F6-5ED9-0EC4-B88E26149BEA}"/>
                    </a:ext>
                  </a:extLst>
                </p:cNvPr>
                <p:cNvPicPr/>
                <p:nvPr/>
              </p:nvPicPr>
              <p:blipFill>
                <a:blip r:embed="rId103"/>
                <a:stretch>
                  <a:fillRect/>
                </a:stretch>
              </p:blipFill>
              <p:spPr>
                <a:xfrm>
                  <a:off x="4072043" y="1171677"/>
                  <a:ext cx="234720" cy="141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4">
            <p14:nvContentPartPr>
              <p14:cNvPr id="268" name="Ink 267">
                <a:extLst>
                  <a:ext uri="{FF2B5EF4-FFF2-40B4-BE49-F238E27FC236}">
                    <a16:creationId xmlns:a16="http://schemas.microsoft.com/office/drawing/2014/main" id="{4C519080-C0ED-D51B-85AC-98E99D3280B5}"/>
                  </a:ext>
                </a:extLst>
              </p14:cNvPr>
              <p14:cNvContentPartPr/>
              <p14:nvPr/>
            </p14:nvContentPartPr>
            <p14:xfrm>
              <a:off x="3527723" y="2127117"/>
              <a:ext cx="487080" cy="36360"/>
            </p14:xfrm>
          </p:contentPart>
        </mc:Choice>
        <mc:Fallback>
          <p:pic>
            <p:nvPicPr>
              <p:cNvPr id="268" name="Ink 267">
                <a:extLst>
                  <a:ext uri="{FF2B5EF4-FFF2-40B4-BE49-F238E27FC236}">
                    <a16:creationId xmlns:a16="http://schemas.microsoft.com/office/drawing/2014/main" id="{4C519080-C0ED-D51B-85AC-98E99D3280B5}"/>
                  </a:ext>
                </a:extLst>
              </p:cNvPr>
              <p:cNvPicPr/>
              <p:nvPr/>
            </p:nvPicPr>
            <p:blipFill>
              <a:blip r:embed="rId105"/>
              <a:stretch>
                <a:fillRect/>
              </a:stretch>
            </p:blipFill>
            <p:spPr>
              <a:xfrm>
                <a:off x="3512243" y="2111997"/>
                <a:ext cx="5173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69" name="Ink 268">
                <a:extLst>
                  <a:ext uri="{FF2B5EF4-FFF2-40B4-BE49-F238E27FC236}">
                    <a16:creationId xmlns:a16="http://schemas.microsoft.com/office/drawing/2014/main" id="{D58F1BB5-5928-39BB-8079-EEB32192E46A}"/>
                  </a:ext>
                </a:extLst>
              </p14:cNvPr>
              <p14:cNvContentPartPr/>
              <p14:nvPr/>
            </p14:nvContentPartPr>
            <p14:xfrm>
              <a:off x="2565443" y="2240877"/>
              <a:ext cx="392400" cy="411480"/>
            </p14:xfrm>
          </p:contentPart>
        </mc:Choice>
        <mc:Fallback>
          <p:pic>
            <p:nvPicPr>
              <p:cNvPr id="269" name="Ink 268">
                <a:extLst>
                  <a:ext uri="{FF2B5EF4-FFF2-40B4-BE49-F238E27FC236}">
                    <a16:creationId xmlns:a16="http://schemas.microsoft.com/office/drawing/2014/main" id="{D58F1BB5-5928-39BB-8079-EEB32192E46A}"/>
                  </a:ext>
                </a:extLst>
              </p:cNvPr>
              <p:cNvPicPr/>
              <p:nvPr/>
            </p:nvPicPr>
            <p:blipFill>
              <a:blip r:embed="rId107"/>
              <a:stretch>
                <a:fillRect/>
              </a:stretch>
            </p:blipFill>
            <p:spPr>
              <a:xfrm>
                <a:off x="2549963" y="2225397"/>
                <a:ext cx="423000" cy="442080"/>
              </a:xfrm>
              <a:prstGeom prst="rect">
                <a:avLst/>
              </a:prstGeom>
            </p:spPr>
          </p:pic>
        </mc:Fallback>
      </mc:AlternateContent>
      <p:grpSp>
        <p:nvGrpSpPr>
          <p:cNvPr id="275" name="Group 274">
            <a:extLst>
              <a:ext uri="{FF2B5EF4-FFF2-40B4-BE49-F238E27FC236}">
                <a16:creationId xmlns:a16="http://schemas.microsoft.com/office/drawing/2014/main" id="{72D80547-03B6-B56D-9606-E3B61C06BB28}"/>
              </a:ext>
            </a:extLst>
          </p:cNvPr>
          <p:cNvGrpSpPr/>
          <p:nvPr/>
        </p:nvGrpSpPr>
        <p:grpSpPr>
          <a:xfrm>
            <a:off x="6542363" y="2325837"/>
            <a:ext cx="299520" cy="88560"/>
            <a:chOff x="6542363" y="2325837"/>
            <a:chExt cx="299520" cy="88560"/>
          </a:xfrm>
        </p:grpSpPr>
        <mc:AlternateContent xmlns:mc="http://schemas.openxmlformats.org/markup-compatibility/2006">
          <mc:Choice xmlns:p14="http://schemas.microsoft.com/office/powerpoint/2010/main" Requires="p14">
            <p:contentPart p14:bwMode="auto" r:id="rId108">
              <p14:nvContentPartPr>
                <p14:cNvPr id="271" name="Ink 270">
                  <a:extLst>
                    <a:ext uri="{FF2B5EF4-FFF2-40B4-BE49-F238E27FC236}">
                      <a16:creationId xmlns:a16="http://schemas.microsoft.com/office/drawing/2014/main" id="{E3D1E487-AE98-7F7A-A0B2-041205AA3892}"/>
                    </a:ext>
                  </a:extLst>
                </p14:cNvPr>
                <p14:cNvContentPartPr/>
                <p14:nvPr/>
              </p14:nvContentPartPr>
              <p14:xfrm>
                <a:off x="6647123" y="2325837"/>
                <a:ext cx="194760" cy="37800"/>
              </p14:xfrm>
            </p:contentPart>
          </mc:Choice>
          <mc:Fallback>
            <p:pic>
              <p:nvPicPr>
                <p:cNvPr id="271" name="Ink 270">
                  <a:extLst>
                    <a:ext uri="{FF2B5EF4-FFF2-40B4-BE49-F238E27FC236}">
                      <a16:creationId xmlns:a16="http://schemas.microsoft.com/office/drawing/2014/main" id="{E3D1E487-AE98-7F7A-A0B2-041205AA3892}"/>
                    </a:ext>
                  </a:extLst>
                </p:cNvPr>
                <p:cNvPicPr/>
                <p:nvPr/>
              </p:nvPicPr>
              <p:blipFill>
                <a:blip r:embed="rId109"/>
                <a:stretch>
                  <a:fillRect/>
                </a:stretch>
              </p:blipFill>
              <p:spPr>
                <a:xfrm>
                  <a:off x="6632003" y="2310717"/>
                  <a:ext cx="22500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72" name="Ink 271">
                  <a:extLst>
                    <a:ext uri="{FF2B5EF4-FFF2-40B4-BE49-F238E27FC236}">
                      <a16:creationId xmlns:a16="http://schemas.microsoft.com/office/drawing/2014/main" id="{F34C30BD-8A47-8E45-B664-F6049F9DC545}"/>
                    </a:ext>
                  </a:extLst>
                </p14:cNvPr>
                <p14:cNvContentPartPr/>
                <p14:nvPr/>
              </p14:nvContentPartPr>
              <p14:xfrm>
                <a:off x="6542363" y="2351037"/>
                <a:ext cx="266760" cy="63360"/>
              </p14:xfrm>
            </p:contentPart>
          </mc:Choice>
          <mc:Fallback>
            <p:pic>
              <p:nvPicPr>
                <p:cNvPr id="272" name="Ink 271">
                  <a:extLst>
                    <a:ext uri="{FF2B5EF4-FFF2-40B4-BE49-F238E27FC236}">
                      <a16:creationId xmlns:a16="http://schemas.microsoft.com/office/drawing/2014/main" id="{F34C30BD-8A47-8E45-B664-F6049F9DC545}"/>
                    </a:ext>
                  </a:extLst>
                </p:cNvPr>
                <p:cNvPicPr/>
                <p:nvPr/>
              </p:nvPicPr>
              <p:blipFill>
                <a:blip r:embed="rId111"/>
                <a:stretch>
                  <a:fillRect/>
                </a:stretch>
              </p:blipFill>
              <p:spPr>
                <a:xfrm>
                  <a:off x="6527243" y="2335557"/>
                  <a:ext cx="297360" cy="93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2">
            <p14:nvContentPartPr>
              <p14:cNvPr id="273" name="Ink 272">
                <a:extLst>
                  <a:ext uri="{FF2B5EF4-FFF2-40B4-BE49-F238E27FC236}">
                    <a16:creationId xmlns:a16="http://schemas.microsoft.com/office/drawing/2014/main" id="{3632F679-9F23-0DF2-6B57-C3FF81C45554}"/>
                  </a:ext>
                </a:extLst>
              </p14:cNvPr>
              <p14:cNvContentPartPr/>
              <p14:nvPr/>
            </p14:nvContentPartPr>
            <p14:xfrm>
              <a:off x="2378603" y="2144397"/>
              <a:ext cx="2041920" cy="656280"/>
            </p14:xfrm>
          </p:contentPart>
        </mc:Choice>
        <mc:Fallback>
          <p:pic>
            <p:nvPicPr>
              <p:cNvPr id="273" name="Ink 272">
                <a:extLst>
                  <a:ext uri="{FF2B5EF4-FFF2-40B4-BE49-F238E27FC236}">
                    <a16:creationId xmlns:a16="http://schemas.microsoft.com/office/drawing/2014/main" id="{3632F679-9F23-0DF2-6B57-C3FF81C45554}"/>
                  </a:ext>
                </a:extLst>
              </p:cNvPr>
              <p:cNvPicPr/>
              <p:nvPr/>
            </p:nvPicPr>
            <p:blipFill>
              <a:blip r:embed="rId113"/>
              <a:stretch>
                <a:fillRect/>
              </a:stretch>
            </p:blipFill>
            <p:spPr>
              <a:xfrm>
                <a:off x="2363483" y="2129277"/>
                <a:ext cx="2072520" cy="686880"/>
              </a:xfrm>
              <a:prstGeom prst="rect">
                <a:avLst/>
              </a:prstGeom>
            </p:spPr>
          </p:pic>
        </mc:Fallback>
      </mc:AlternateContent>
      <p:grpSp>
        <p:nvGrpSpPr>
          <p:cNvPr id="306" name="Group 305">
            <a:extLst>
              <a:ext uri="{FF2B5EF4-FFF2-40B4-BE49-F238E27FC236}">
                <a16:creationId xmlns:a16="http://schemas.microsoft.com/office/drawing/2014/main" id="{5646BBA4-D5C1-7F2B-1FE6-BC72E9C19ACE}"/>
              </a:ext>
            </a:extLst>
          </p:cNvPr>
          <p:cNvGrpSpPr/>
          <p:nvPr/>
        </p:nvGrpSpPr>
        <p:grpSpPr>
          <a:xfrm>
            <a:off x="2153603" y="1879077"/>
            <a:ext cx="2724480" cy="957240"/>
            <a:chOff x="2153603" y="1879077"/>
            <a:chExt cx="2724480" cy="957240"/>
          </a:xfrm>
        </p:grpSpPr>
        <mc:AlternateContent xmlns:mc="http://schemas.openxmlformats.org/markup-compatibility/2006">
          <mc:Choice xmlns:p14="http://schemas.microsoft.com/office/powerpoint/2010/main" Requires="p14">
            <p:contentPart p14:bwMode="auto" r:id="rId114">
              <p14:nvContentPartPr>
                <p14:cNvPr id="57" name="Ink 56">
                  <a:extLst>
                    <a:ext uri="{FF2B5EF4-FFF2-40B4-BE49-F238E27FC236}">
                      <a16:creationId xmlns:a16="http://schemas.microsoft.com/office/drawing/2014/main" id="{403DB0E2-58EA-8DD2-41F1-A95533985F00}"/>
                    </a:ext>
                  </a:extLst>
                </p14:cNvPr>
                <p14:cNvContentPartPr/>
                <p14:nvPr/>
              </p14:nvContentPartPr>
              <p14:xfrm>
                <a:off x="4368683" y="1879077"/>
                <a:ext cx="96840" cy="156600"/>
              </p14:xfrm>
            </p:contentPart>
          </mc:Choice>
          <mc:Fallback>
            <p:pic>
              <p:nvPicPr>
                <p:cNvPr id="57" name="Ink 56">
                  <a:extLst>
                    <a:ext uri="{FF2B5EF4-FFF2-40B4-BE49-F238E27FC236}">
                      <a16:creationId xmlns:a16="http://schemas.microsoft.com/office/drawing/2014/main" id="{403DB0E2-58EA-8DD2-41F1-A95533985F00}"/>
                    </a:ext>
                  </a:extLst>
                </p:cNvPr>
                <p:cNvPicPr/>
                <p:nvPr/>
              </p:nvPicPr>
              <p:blipFill>
                <a:blip r:embed="rId115"/>
                <a:stretch>
                  <a:fillRect/>
                </a:stretch>
              </p:blipFill>
              <p:spPr>
                <a:xfrm>
                  <a:off x="4353203" y="1863957"/>
                  <a:ext cx="1274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8" name="Ink 57">
                  <a:extLst>
                    <a:ext uri="{FF2B5EF4-FFF2-40B4-BE49-F238E27FC236}">
                      <a16:creationId xmlns:a16="http://schemas.microsoft.com/office/drawing/2014/main" id="{6441561B-33AD-EED0-B565-5CC465983283}"/>
                    </a:ext>
                  </a:extLst>
                </p14:cNvPr>
                <p14:cNvContentPartPr/>
                <p14:nvPr/>
              </p14:nvContentPartPr>
              <p14:xfrm>
                <a:off x="4369043" y="1898877"/>
                <a:ext cx="113400" cy="170280"/>
              </p14:xfrm>
            </p:contentPart>
          </mc:Choice>
          <mc:Fallback>
            <p:pic>
              <p:nvPicPr>
                <p:cNvPr id="58" name="Ink 57">
                  <a:extLst>
                    <a:ext uri="{FF2B5EF4-FFF2-40B4-BE49-F238E27FC236}">
                      <a16:creationId xmlns:a16="http://schemas.microsoft.com/office/drawing/2014/main" id="{6441561B-33AD-EED0-B565-5CC465983283}"/>
                    </a:ext>
                  </a:extLst>
                </p:cNvPr>
                <p:cNvPicPr/>
                <p:nvPr/>
              </p:nvPicPr>
              <p:blipFill>
                <a:blip r:embed="rId117"/>
                <a:stretch>
                  <a:fillRect/>
                </a:stretch>
              </p:blipFill>
              <p:spPr>
                <a:xfrm>
                  <a:off x="4353923" y="1883397"/>
                  <a:ext cx="1436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9" name="Ink 58">
                  <a:extLst>
                    <a:ext uri="{FF2B5EF4-FFF2-40B4-BE49-F238E27FC236}">
                      <a16:creationId xmlns:a16="http://schemas.microsoft.com/office/drawing/2014/main" id="{42E9D47D-4FBA-5159-EAFD-18A63D19D1F4}"/>
                    </a:ext>
                  </a:extLst>
                </p14:cNvPr>
                <p14:cNvContentPartPr/>
                <p14:nvPr/>
              </p14:nvContentPartPr>
              <p14:xfrm>
                <a:off x="4534643" y="1958277"/>
                <a:ext cx="161280" cy="95760"/>
              </p14:xfrm>
            </p:contentPart>
          </mc:Choice>
          <mc:Fallback>
            <p:pic>
              <p:nvPicPr>
                <p:cNvPr id="59" name="Ink 58">
                  <a:extLst>
                    <a:ext uri="{FF2B5EF4-FFF2-40B4-BE49-F238E27FC236}">
                      <a16:creationId xmlns:a16="http://schemas.microsoft.com/office/drawing/2014/main" id="{42E9D47D-4FBA-5159-EAFD-18A63D19D1F4}"/>
                    </a:ext>
                  </a:extLst>
                </p:cNvPr>
                <p:cNvPicPr/>
                <p:nvPr/>
              </p:nvPicPr>
              <p:blipFill>
                <a:blip r:embed="rId119"/>
                <a:stretch>
                  <a:fillRect/>
                </a:stretch>
              </p:blipFill>
              <p:spPr>
                <a:xfrm>
                  <a:off x="4519163" y="1943157"/>
                  <a:ext cx="1918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0" name="Ink 59">
                  <a:extLst>
                    <a:ext uri="{FF2B5EF4-FFF2-40B4-BE49-F238E27FC236}">
                      <a16:creationId xmlns:a16="http://schemas.microsoft.com/office/drawing/2014/main" id="{6A762BF2-D9C0-8218-2017-E1298FEA512C}"/>
                    </a:ext>
                  </a:extLst>
                </p14:cNvPr>
                <p14:cNvContentPartPr/>
                <p14:nvPr/>
              </p14:nvContentPartPr>
              <p14:xfrm>
                <a:off x="4769363" y="1930197"/>
                <a:ext cx="29880" cy="13320"/>
              </p14:xfrm>
            </p:contentPart>
          </mc:Choice>
          <mc:Fallback>
            <p:pic>
              <p:nvPicPr>
                <p:cNvPr id="60" name="Ink 59">
                  <a:extLst>
                    <a:ext uri="{FF2B5EF4-FFF2-40B4-BE49-F238E27FC236}">
                      <a16:creationId xmlns:a16="http://schemas.microsoft.com/office/drawing/2014/main" id="{6A762BF2-D9C0-8218-2017-E1298FEA512C}"/>
                    </a:ext>
                  </a:extLst>
                </p:cNvPr>
                <p:cNvPicPr/>
                <p:nvPr/>
              </p:nvPicPr>
              <p:blipFill>
                <a:blip r:embed="rId121"/>
                <a:stretch>
                  <a:fillRect/>
                </a:stretch>
              </p:blipFill>
              <p:spPr>
                <a:xfrm>
                  <a:off x="4753883" y="1914717"/>
                  <a:ext cx="601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1" name="Ink 60">
                  <a:extLst>
                    <a:ext uri="{FF2B5EF4-FFF2-40B4-BE49-F238E27FC236}">
                      <a16:creationId xmlns:a16="http://schemas.microsoft.com/office/drawing/2014/main" id="{D993CE23-9064-F91C-5FDA-6AD543EF3CF1}"/>
                    </a:ext>
                  </a:extLst>
                </p14:cNvPr>
                <p14:cNvContentPartPr/>
                <p14:nvPr/>
              </p14:nvContentPartPr>
              <p14:xfrm>
                <a:off x="4798163" y="1959357"/>
                <a:ext cx="31680" cy="8640"/>
              </p14:xfrm>
            </p:contentPart>
          </mc:Choice>
          <mc:Fallback>
            <p:pic>
              <p:nvPicPr>
                <p:cNvPr id="61" name="Ink 60">
                  <a:extLst>
                    <a:ext uri="{FF2B5EF4-FFF2-40B4-BE49-F238E27FC236}">
                      <a16:creationId xmlns:a16="http://schemas.microsoft.com/office/drawing/2014/main" id="{D993CE23-9064-F91C-5FDA-6AD543EF3CF1}"/>
                    </a:ext>
                  </a:extLst>
                </p:cNvPr>
                <p:cNvPicPr/>
                <p:nvPr/>
              </p:nvPicPr>
              <p:blipFill>
                <a:blip r:embed="rId123"/>
                <a:stretch>
                  <a:fillRect/>
                </a:stretch>
              </p:blipFill>
              <p:spPr>
                <a:xfrm>
                  <a:off x="4783043" y="1944237"/>
                  <a:ext cx="622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2" name="Ink 61">
                  <a:extLst>
                    <a:ext uri="{FF2B5EF4-FFF2-40B4-BE49-F238E27FC236}">
                      <a16:creationId xmlns:a16="http://schemas.microsoft.com/office/drawing/2014/main" id="{136F252C-7D6B-40E5-116C-DE3635312DEC}"/>
                    </a:ext>
                  </a:extLst>
                </p14:cNvPr>
                <p14:cNvContentPartPr/>
                <p14:nvPr/>
              </p14:nvContentPartPr>
              <p14:xfrm>
                <a:off x="4873043" y="1909677"/>
                <a:ext cx="5040" cy="92160"/>
              </p14:xfrm>
            </p:contentPart>
          </mc:Choice>
          <mc:Fallback>
            <p:pic>
              <p:nvPicPr>
                <p:cNvPr id="62" name="Ink 61">
                  <a:extLst>
                    <a:ext uri="{FF2B5EF4-FFF2-40B4-BE49-F238E27FC236}">
                      <a16:creationId xmlns:a16="http://schemas.microsoft.com/office/drawing/2014/main" id="{136F252C-7D6B-40E5-116C-DE3635312DEC}"/>
                    </a:ext>
                  </a:extLst>
                </p:cNvPr>
                <p:cNvPicPr/>
                <p:nvPr/>
              </p:nvPicPr>
              <p:blipFill>
                <a:blip r:embed="rId125"/>
                <a:stretch>
                  <a:fillRect/>
                </a:stretch>
              </p:blipFill>
              <p:spPr>
                <a:xfrm>
                  <a:off x="4857563" y="1894557"/>
                  <a:ext cx="352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3" name="Ink 62">
                  <a:extLst>
                    <a:ext uri="{FF2B5EF4-FFF2-40B4-BE49-F238E27FC236}">
                      <a16:creationId xmlns:a16="http://schemas.microsoft.com/office/drawing/2014/main" id="{D54C7F11-6FDE-1534-2056-CAFF3DAA1471}"/>
                    </a:ext>
                  </a:extLst>
                </p14:cNvPr>
                <p14:cNvContentPartPr/>
                <p14:nvPr/>
              </p14:nvContentPartPr>
              <p14:xfrm>
                <a:off x="4463363" y="2114517"/>
                <a:ext cx="203400" cy="8280"/>
              </p14:xfrm>
            </p:contentPart>
          </mc:Choice>
          <mc:Fallback>
            <p:pic>
              <p:nvPicPr>
                <p:cNvPr id="63" name="Ink 62">
                  <a:extLst>
                    <a:ext uri="{FF2B5EF4-FFF2-40B4-BE49-F238E27FC236}">
                      <a16:creationId xmlns:a16="http://schemas.microsoft.com/office/drawing/2014/main" id="{D54C7F11-6FDE-1534-2056-CAFF3DAA1471}"/>
                    </a:ext>
                  </a:extLst>
                </p:cNvPr>
                <p:cNvPicPr/>
                <p:nvPr/>
              </p:nvPicPr>
              <p:blipFill>
                <a:blip r:embed="rId127"/>
                <a:stretch>
                  <a:fillRect/>
                </a:stretch>
              </p:blipFill>
              <p:spPr>
                <a:xfrm>
                  <a:off x="4448243" y="2099037"/>
                  <a:ext cx="2340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8" name="Ink 127">
                  <a:extLst>
                    <a:ext uri="{FF2B5EF4-FFF2-40B4-BE49-F238E27FC236}">
                      <a16:creationId xmlns:a16="http://schemas.microsoft.com/office/drawing/2014/main" id="{55F759E8-FCBE-EA8D-A56C-B9C20AAC72B6}"/>
                    </a:ext>
                  </a:extLst>
                </p14:cNvPr>
                <p14:cNvContentPartPr/>
                <p14:nvPr/>
              </p14:nvContentPartPr>
              <p14:xfrm>
                <a:off x="4420883" y="2203797"/>
                <a:ext cx="239760" cy="6480"/>
              </p14:xfrm>
            </p:contentPart>
          </mc:Choice>
          <mc:Fallback>
            <p:pic>
              <p:nvPicPr>
                <p:cNvPr id="128" name="Ink 127">
                  <a:extLst>
                    <a:ext uri="{FF2B5EF4-FFF2-40B4-BE49-F238E27FC236}">
                      <a16:creationId xmlns:a16="http://schemas.microsoft.com/office/drawing/2014/main" id="{55F759E8-FCBE-EA8D-A56C-B9C20AAC72B6}"/>
                    </a:ext>
                  </a:extLst>
                </p:cNvPr>
                <p:cNvPicPr/>
                <p:nvPr/>
              </p:nvPicPr>
              <p:blipFill>
                <a:blip r:embed="rId129"/>
                <a:stretch>
                  <a:fillRect/>
                </a:stretch>
              </p:blipFill>
              <p:spPr>
                <a:xfrm>
                  <a:off x="4405403" y="2188677"/>
                  <a:ext cx="2700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3" name="Ink 32">
                  <a:extLst>
                    <a:ext uri="{FF2B5EF4-FFF2-40B4-BE49-F238E27FC236}">
                      <a16:creationId xmlns:a16="http://schemas.microsoft.com/office/drawing/2014/main" id="{6B27F798-0321-7F91-F994-D430B9C74E36}"/>
                    </a:ext>
                  </a:extLst>
                </p14:cNvPr>
                <p14:cNvContentPartPr/>
                <p14:nvPr/>
              </p14:nvContentPartPr>
              <p14:xfrm>
                <a:off x="2153603" y="2057637"/>
                <a:ext cx="449640" cy="31320"/>
              </p14:xfrm>
            </p:contentPart>
          </mc:Choice>
          <mc:Fallback>
            <p:pic>
              <p:nvPicPr>
                <p:cNvPr id="33" name="Ink 32">
                  <a:extLst>
                    <a:ext uri="{FF2B5EF4-FFF2-40B4-BE49-F238E27FC236}">
                      <a16:creationId xmlns:a16="http://schemas.microsoft.com/office/drawing/2014/main" id="{6B27F798-0321-7F91-F994-D430B9C74E36}"/>
                    </a:ext>
                  </a:extLst>
                </p:cNvPr>
                <p:cNvPicPr/>
                <p:nvPr/>
              </p:nvPicPr>
              <p:blipFill>
                <a:blip r:embed="rId131"/>
                <a:stretch>
                  <a:fillRect/>
                </a:stretch>
              </p:blipFill>
              <p:spPr>
                <a:xfrm>
                  <a:off x="2138483" y="2042517"/>
                  <a:ext cx="4802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4" name="Ink 33">
                  <a:extLst>
                    <a:ext uri="{FF2B5EF4-FFF2-40B4-BE49-F238E27FC236}">
                      <a16:creationId xmlns:a16="http://schemas.microsoft.com/office/drawing/2014/main" id="{F2162482-F20C-7F55-3DE3-3CCA6D16C6DE}"/>
                    </a:ext>
                  </a:extLst>
                </p14:cNvPr>
                <p14:cNvContentPartPr/>
                <p14:nvPr/>
              </p14:nvContentPartPr>
              <p14:xfrm>
                <a:off x="3264203" y="2191557"/>
                <a:ext cx="112320" cy="10800"/>
              </p14:xfrm>
            </p:contentPart>
          </mc:Choice>
          <mc:Fallback>
            <p:pic>
              <p:nvPicPr>
                <p:cNvPr id="34" name="Ink 33">
                  <a:extLst>
                    <a:ext uri="{FF2B5EF4-FFF2-40B4-BE49-F238E27FC236}">
                      <a16:creationId xmlns:a16="http://schemas.microsoft.com/office/drawing/2014/main" id="{F2162482-F20C-7F55-3DE3-3CCA6D16C6DE}"/>
                    </a:ext>
                  </a:extLst>
                </p:cNvPr>
                <p:cNvPicPr/>
                <p:nvPr/>
              </p:nvPicPr>
              <p:blipFill>
                <a:blip r:embed="rId133"/>
                <a:stretch>
                  <a:fillRect/>
                </a:stretch>
              </p:blipFill>
              <p:spPr>
                <a:xfrm>
                  <a:off x="3249083" y="2176437"/>
                  <a:ext cx="1429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77" name="Ink 176">
                  <a:extLst>
                    <a:ext uri="{FF2B5EF4-FFF2-40B4-BE49-F238E27FC236}">
                      <a16:creationId xmlns:a16="http://schemas.microsoft.com/office/drawing/2014/main" id="{F4C92E2E-8A79-6FA8-45A6-B34FA5ACA64F}"/>
                    </a:ext>
                  </a:extLst>
                </p14:cNvPr>
                <p14:cNvContentPartPr/>
                <p14:nvPr/>
              </p14:nvContentPartPr>
              <p14:xfrm>
                <a:off x="2934443" y="2075637"/>
                <a:ext cx="542880" cy="68760"/>
              </p14:xfrm>
            </p:contentPart>
          </mc:Choice>
          <mc:Fallback>
            <p:pic>
              <p:nvPicPr>
                <p:cNvPr id="177" name="Ink 176">
                  <a:extLst>
                    <a:ext uri="{FF2B5EF4-FFF2-40B4-BE49-F238E27FC236}">
                      <a16:creationId xmlns:a16="http://schemas.microsoft.com/office/drawing/2014/main" id="{F4C92E2E-8A79-6FA8-45A6-B34FA5ACA64F}"/>
                    </a:ext>
                  </a:extLst>
                </p:cNvPr>
                <p:cNvPicPr/>
                <p:nvPr/>
              </p:nvPicPr>
              <p:blipFill>
                <a:blip r:embed="rId135"/>
                <a:stretch>
                  <a:fillRect/>
                </a:stretch>
              </p:blipFill>
              <p:spPr>
                <a:xfrm>
                  <a:off x="2919323" y="2060517"/>
                  <a:ext cx="57348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78" name="Ink 177">
                  <a:extLst>
                    <a:ext uri="{FF2B5EF4-FFF2-40B4-BE49-F238E27FC236}">
                      <a16:creationId xmlns:a16="http://schemas.microsoft.com/office/drawing/2014/main" id="{AE7437E3-0B28-F032-96CC-6C3BAD31C172}"/>
                    </a:ext>
                  </a:extLst>
                </p14:cNvPr>
                <p14:cNvContentPartPr/>
                <p14:nvPr/>
              </p14:nvContentPartPr>
              <p14:xfrm>
                <a:off x="2684963" y="2610237"/>
                <a:ext cx="407880" cy="24120"/>
              </p14:xfrm>
            </p:contentPart>
          </mc:Choice>
          <mc:Fallback>
            <p:pic>
              <p:nvPicPr>
                <p:cNvPr id="178" name="Ink 177">
                  <a:extLst>
                    <a:ext uri="{FF2B5EF4-FFF2-40B4-BE49-F238E27FC236}">
                      <a16:creationId xmlns:a16="http://schemas.microsoft.com/office/drawing/2014/main" id="{AE7437E3-0B28-F032-96CC-6C3BAD31C172}"/>
                    </a:ext>
                  </a:extLst>
                </p:cNvPr>
                <p:cNvPicPr/>
                <p:nvPr/>
              </p:nvPicPr>
              <p:blipFill>
                <a:blip r:embed="rId137"/>
                <a:stretch>
                  <a:fillRect/>
                </a:stretch>
              </p:blipFill>
              <p:spPr>
                <a:xfrm>
                  <a:off x="2669483" y="2595117"/>
                  <a:ext cx="43812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01" name="Ink 300">
                  <a:extLst>
                    <a:ext uri="{FF2B5EF4-FFF2-40B4-BE49-F238E27FC236}">
                      <a16:creationId xmlns:a16="http://schemas.microsoft.com/office/drawing/2014/main" id="{637FBCAF-7373-F518-4555-6C76634A4A8F}"/>
                    </a:ext>
                  </a:extLst>
                </p14:cNvPr>
                <p14:cNvContentPartPr/>
                <p14:nvPr/>
              </p14:nvContentPartPr>
              <p14:xfrm>
                <a:off x="4362203" y="2437797"/>
                <a:ext cx="120960" cy="86040"/>
              </p14:xfrm>
            </p:contentPart>
          </mc:Choice>
          <mc:Fallback>
            <p:pic>
              <p:nvPicPr>
                <p:cNvPr id="301" name="Ink 300">
                  <a:extLst>
                    <a:ext uri="{FF2B5EF4-FFF2-40B4-BE49-F238E27FC236}">
                      <a16:creationId xmlns:a16="http://schemas.microsoft.com/office/drawing/2014/main" id="{637FBCAF-7373-F518-4555-6C76634A4A8F}"/>
                    </a:ext>
                  </a:extLst>
                </p:cNvPr>
                <p:cNvPicPr/>
                <p:nvPr/>
              </p:nvPicPr>
              <p:blipFill>
                <a:blip r:embed="rId139"/>
                <a:stretch>
                  <a:fillRect/>
                </a:stretch>
              </p:blipFill>
              <p:spPr>
                <a:xfrm>
                  <a:off x="4347083" y="2422677"/>
                  <a:ext cx="1515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02" name="Ink 301">
                  <a:extLst>
                    <a:ext uri="{FF2B5EF4-FFF2-40B4-BE49-F238E27FC236}">
                      <a16:creationId xmlns:a16="http://schemas.microsoft.com/office/drawing/2014/main" id="{3C8C9D2C-2611-32A2-4ACB-88520DF421E6}"/>
                    </a:ext>
                  </a:extLst>
                </p14:cNvPr>
                <p14:cNvContentPartPr/>
                <p14:nvPr/>
              </p14:nvContentPartPr>
              <p14:xfrm>
                <a:off x="4371203" y="2418357"/>
                <a:ext cx="71280" cy="168120"/>
              </p14:xfrm>
            </p:contentPart>
          </mc:Choice>
          <mc:Fallback>
            <p:pic>
              <p:nvPicPr>
                <p:cNvPr id="302" name="Ink 301">
                  <a:extLst>
                    <a:ext uri="{FF2B5EF4-FFF2-40B4-BE49-F238E27FC236}">
                      <a16:creationId xmlns:a16="http://schemas.microsoft.com/office/drawing/2014/main" id="{3C8C9D2C-2611-32A2-4ACB-88520DF421E6}"/>
                    </a:ext>
                  </a:extLst>
                </p:cNvPr>
                <p:cNvPicPr/>
                <p:nvPr/>
              </p:nvPicPr>
              <p:blipFill>
                <a:blip r:embed="rId141"/>
                <a:stretch>
                  <a:fillRect/>
                </a:stretch>
              </p:blipFill>
              <p:spPr>
                <a:xfrm>
                  <a:off x="4356083" y="2402877"/>
                  <a:ext cx="10188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03" name="Ink 302">
                  <a:extLst>
                    <a:ext uri="{FF2B5EF4-FFF2-40B4-BE49-F238E27FC236}">
                      <a16:creationId xmlns:a16="http://schemas.microsoft.com/office/drawing/2014/main" id="{EA0F405E-69AF-60A8-D49A-1D519F61FE6C}"/>
                    </a:ext>
                  </a:extLst>
                </p14:cNvPr>
                <p14:cNvContentPartPr/>
                <p14:nvPr/>
              </p14:nvContentPartPr>
              <p14:xfrm>
                <a:off x="4593323" y="2460117"/>
                <a:ext cx="11160" cy="137160"/>
              </p14:xfrm>
            </p:contentPart>
          </mc:Choice>
          <mc:Fallback>
            <p:pic>
              <p:nvPicPr>
                <p:cNvPr id="303" name="Ink 302">
                  <a:extLst>
                    <a:ext uri="{FF2B5EF4-FFF2-40B4-BE49-F238E27FC236}">
                      <a16:creationId xmlns:a16="http://schemas.microsoft.com/office/drawing/2014/main" id="{EA0F405E-69AF-60A8-D49A-1D519F61FE6C}"/>
                    </a:ext>
                  </a:extLst>
                </p:cNvPr>
                <p:cNvPicPr/>
                <p:nvPr/>
              </p:nvPicPr>
              <p:blipFill>
                <a:blip r:embed="rId143"/>
                <a:stretch>
                  <a:fillRect/>
                </a:stretch>
              </p:blipFill>
              <p:spPr>
                <a:xfrm>
                  <a:off x="4578203" y="2444997"/>
                  <a:ext cx="414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05" name="Ink 304">
                  <a:extLst>
                    <a:ext uri="{FF2B5EF4-FFF2-40B4-BE49-F238E27FC236}">
                      <a16:creationId xmlns:a16="http://schemas.microsoft.com/office/drawing/2014/main" id="{CF121368-2B00-D115-62B5-586A7E88CBFA}"/>
                    </a:ext>
                  </a:extLst>
                </p14:cNvPr>
                <p14:cNvContentPartPr/>
                <p14:nvPr/>
              </p14:nvContentPartPr>
              <p14:xfrm>
                <a:off x="2418563" y="2236197"/>
                <a:ext cx="2385000" cy="600120"/>
              </p14:xfrm>
            </p:contentPart>
          </mc:Choice>
          <mc:Fallback>
            <p:pic>
              <p:nvPicPr>
                <p:cNvPr id="305" name="Ink 304">
                  <a:extLst>
                    <a:ext uri="{FF2B5EF4-FFF2-40B4-BE49-F238E27FC236}">
                      <a16:creationId xmlns:a16="http://schemas.microsoft.com/office/drawing/2014/main" id="{CF121368-2B00-D115-62B5-586A7E88CBFA}"/>
                    </a:ext>
                  </a:extLst>
                </p:cNvPr>
                <p:cNvPicPr/>
                <p:nvPr/>
              </p:nvPicPr>
              <p:blipFill>
                <a:blip r:embed="rId145"/>
                <a:stretch>
                  <a:fillRect/>
                </a:stretch>
              </p:blipFill>
              <p:spPr>
                <a:xfrm>
                  <a:off x="2403443" y="2221077"/>
                  <a:ext cx="2415600" cy="630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6">
            <p14:nvContentPartPr>
              <p14:cNvPr id="7" name="Ink 6">
                <a:extLst>
                  <a:ext uri="{FF2B5EF4-FFF2-40B4-BE49-F238E27FC236}">
                    <a16:creationId xmlns:a16="http://schemas.microsoft.com/office/drawing/2014/main" id="{1BFA937B-77F3-074E-F6A7-49EFC9026AB7}"/>
                  </a:ext>
                </a:extLst>
              </p14:cNvPr>
              <p14:cNvContentPartPr/>
              <p14:nvPr/>
            </p14:nvContentPartPr>
            <p14:xfrm>
              <a:off x="563843" y="3258597"/>
              <a:ext cx="151920" cy="276120"/>
            </p14:xfrm>
          </p:contentPart>
        </mc:Choice>
        <mc:Fallback>
          <p:pic>
            <p:nvPicPr>
              <p:cNvPr id="7" name="Ink 6">
                <a:extLst>
                  <a:ext uri="{FF2B5EF4-FFF2-40B4-BE49-F238E27FC236}">
                    <a16:creationId xmlns:a16="http://schemas.microsoft.com/office/drawing/2014/main" id="{1BFA937B-77F3-074E-F6A7-49EFC9026AB7}"/>
                  </a:ext>
                </a:extLst>
              </p:cNvPr>
              <p:cNvPicPr/>
              <p:nvPr/>
            </p:nvPicPr>
            <p:blipFill>
              <a:blip r:embed="rId147"/>
              <a:stretch>
                <a:fillRect/>
              </a:stretch>
            </p:blipFill>
            <p:spPr>
              <a:xfrm>
                <a:off x="548723" y="3243477"/>
                <a:ext cx="18252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 name="Ink 7">
                <a:extLst>
                  <a:ext uri="{FF2B5EF4-FFF2-40B4-BE49-F238E27FC236}">
                    <a16:creationId xmlns:a16="http://schemas.microsoft.com/office/drawing/2014/main" id="{309B75E8-1AFB-1608-1439-84DF515EF123}"/>
                  </a:ext>
                </a:extLst>
              </p14:cNvPr>
              <p14:cNvContentPartPr/>
              <p14:nvPr/>
            </p14:nvContentPartPr>
            <p14:xfrm>
              <a:off x="737003" y="3347157"/>
              <a:ext cx="39240" cy="213840"/>
            </p14:xfrm>
          </p:contentPart>
        </mc:Choice>
        <mc:Fallback>
          <p:pic>
            <p:nvPicPr>
              <p:cNvPr id="8" name="Ink 7">
                <a:extLst>
                  <a:ext uri="{FF2B5EF4-FFF2-40B4-BE49-F238E27FC236}">
                    <a16:creationId xmlns:a16="http://schemas.microsoft.com/office/drawing/2014/main" id="{309B75E8-1AFB-1608-1439-84DF515EF123}"/>
                  </a:ext>
                </a:extLst>
              </p:cNvPr>
              <p:cNvPicPr/>
              <p:nvPr/>
            </p:nvPicPr>
            <p:blipFill>
              <a:blip r:embed="rId149"/>
              <a:stretch>
                <a:fillRect/>
              </a:stretch>
            </p:blipFill>
            <p:spPr>
              <a:xfrm>
                <a:off x="721883" y="3331677"/>
                <a:ext cx="6948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 name="Ink 8">
                <a:extLst>
                  <a:ext uri="{FF2B5EF4-FFF2-40B4-BE49-F238E27FC236}">
                    <a16:creationId xmlns:a16="http://schemas.microsoft.com/office/drawing/2014/main" id="{3D2C8DE5-C451-B387-AB96-46FA17E72FE3}"/>
                  </a:ext>
                </a:extLst>
              </p14:cNvPr>
              <p14:cNvContentPartPr/>
              <p14:nvPr/>
            </p14:nvContentPartPr>
            <p14:xfrm>
              <a:off x="721163" y="3448677"/>
              <a:ext cx="271440" cy="120240"/>
            </p14:xfrm>
          </p:contentPart>
        </mc:Choice>
        <mc:Fallback>
          <p:pic>
            <p:nvPicPr>
              <p:cNvPr id="9" name="Ink 8">
                <a:extLst>
                  <a:ext uri="{FF2B5EF4-FFF2-40B4-BE49-F238E27FC236}">
                    <a16:creationId xmlns:a16="http://schemas.microsoft.com/office/drawing/2014/main" id="{3D2C8DE5-C451-B387-AB96-46FA17E72FE3}"/>
                  </a:ext>
                </a:extLst>
              </p:cNvPr>
              <p:cNvPicPr/>
              <p:nvPr/>
            </p:nvPicPr>
            <p:blipFill>
              <a:blip r:embed="rId151"/>
              <a:stretch>
                <a:fillRect/>
              </a:stretch>
            </p:blipFill>
            <p:spPr>
              <a:xfrm>
                <a:off x="706043" y="3433557"/>
                <a:ext cx="3020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 name="Ink 9">
                <a:extLst>
                  <a:ext uri="{FF2B5EF4-FFF2-40B4-BE49-F238E27FC236}">
                    <a16:creationId xmlns:a16="http://schemas.microsoft.com/office/drawing/2014/main" id="{C927B050-56E1-EEBF-1A1B-BFD7DFD70224}"/>
                  </a:ext>
                </a:extLst>
              </p14:cNvPr>
              <p14:cNvContentPartPr/>
              <p14:nvPr/>
            </p14:nvContentPartPr>
            <p14:xfrm>
              <a:off x="1042283" y="3481077"/>
              <a:ext cx="100800" cy="96840"/>
            </p14:xfrm>
          </p:contentPart>
        </mc:Choice>
        <mc:Fallback>
          <p:pic>
            <p:nvPicPr>
              <p:cNvPr id="10" name="Ink 9">
                <a:extLst>
                  <a:ext uri="{FF2B5EF4-FFF2-40B4-BE49-F238E27FC236}">
                    <a16:creationId xmlns:a16="http://schemas.microsoft.com/office/drawing/2014/main" id="{C927B050-56E1-EEBF-1A1B-BFD7DFD70224}"/>
                  </a:ext>
                </a:extLst>
              </p:cNvPr>
              <p:cNvPicPr/>
              <p:nvPr/>
            </p:nvPicPr>
            <p:blipFill>
              <a:blip r:embed="rId153"/>
              <a:stretch>
                <a:fillRect/>
              </a:stretch>
            </p:blipFill>
            <p:spPr>
              <a:xfrm>
                <a:off x="1027163" y="3465597"/>
                <a:ext cx="13140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1" name="Ink 10">
                <a:extLst>
                  <a:ext uri="{FF2B5EF4-FFF2-40B4-BE49-F238E27FC236}">
                    <a16:creationId xmlns:a16="http://schemas.microsoft.com/office/drawing/2014/main" id="{B615B507-B7C5-3D6E-1D97-73214E0D263C}"/>
                  </a:ext>
                </a:extLst>
              </p14:cNvPr>
              <p14:cNvContentPartPr/>
              <p14:nvPr/>
            </p14:nvContentPartPr>
            <p14:xfrm>
              <a:off x="1185563" y="3357957"/>
              <a:ext cx="216720" cy="199800"/>
            </p14:xfrm>
          </p:contentPart>
        </mc:Choice>
        <mc:Fallback>
          <p:pic>
            <p:nvPicPr>
              <p:cNvPr id="11" name="Ink 10">
                <a:extLst>
                  <a:ext uri="{FF2B5EF4-FFF2-40B4-BE49-F238E27FC236}">
                    <a16:creationId xmlns:a16="http://schemas.microsoft.com/office/drawing/2014/main" id="{B615B507-B7C5-3D6E-1D97-73214E0D263C}"/>
                  </a:ext>
                </a:extLst>
              </p:cNvPr>
              <p:cNvPicPr/>
              <p:nvPr/>
            </p:nvPicPr>
            <p:blipFill>
              <a:blip r:embed="rId155"/>
              <a:stretch>
                <a:fillRect/>
              </a:stretch>
            </p:blipFill>
            <p:spPr>
              <a:xfrm>
                <a:off x="1170443" y="3342837"/>
                <a:ext cx="24732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 name="Ink 11">
                <a:extLst>
                  <a:ext uri="{FF2B5EF4-FFF2-40B4-BE49-F238E27FC236}">
                    <a16:creationId xmlns:a16="http://schemas.microsoft.com/office/drawing/2014/main" id="{907BEDA3-C48F-6800-DB16-236E51B0BC92}"/>
                  </a:ext>
                </a:extLst>
              </p14:cNvPr>
              <p14:cNvContentPartPr/>
              <p14:nvPr/>
            </p14:nvContentPartPr>
            <p14:xfrm>
              <a:off x="1460603" y="3379917"/>
              <a:ext cx="217800" cy="174600"/>
            </p14:xfrm>
          </p:contentPart>
        </mc:Choice>
        <mc:Fallback>
          <p:pic>
            <p:nvPicPr>
              <p:cNvPr id="12" name="Ink 11">
                <a:extLst>
                  <a:ext uri="{FF2B5EF4-FFF2-40B4-BE49-F238E27FC236}">
                    <a16:creationId xmlns:a16="http://schemas.microsoft.com/office/drawing/2014/main" id="{907BEDA3-C48F-6800-DB16-236E51B0BC92}"/>
                  </a:ext>
                </a:extLst>
              </p:cNvPr>
              <p:cNvPicPr/>
              <p:nvPr/>
            </p:nvPicPr>
            <p:blipFill>
              <a:blip r:embed="rId157"/>
              <a:stretch>
                <a:fillRect/>
              </a:stretch>
            </p:blipFill>
            <p:spPr>
              <a:xfrm>
                <a:off x="1445483" y="3364437"/>
                <a:ext cx="2480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 name="Ink 12">
                <a:extLst>
                  <a:ext uri="{FF2B5EF4-FFF2-40B4-BE49-F238E27FC236}">
                    <a16:creationId xmlns:a16="http://schemas.microsoft.com/office/drawing/2014/main" id="{D531F026-DD26-0523-2B86-473C6DEF1670}"/>
                  </a:ext>
                </a:extLst>
              </p14:cNvPr>
              <p14:cNvContentPartPr/>
              <p14:nvPr/>
            </p14:nvContentPartPr>
            <p14:xfrm>
              <a:off x="1837163" y="3392157"/>
              <a:ext cx="167040" cy="159120"/>
            </p14:xfrm>
          </p:contentPart>
        </mc:Choice>
        <mc:Fallback>
          <p:pic>
            <p:nvPicPr>
              <p:cNvPr id="13" name="Ink 12">
                <a:extLst>
                  <a:ext uri="{FF2B5EF4-FFF2-40B4-BE49-F238E27FC236}">
                    <a16:creationId xmlns:a16="http://schemas.microsoft.com/office/drawing/2014/main" id="{D531F026-DD26-0523-2B86-473C6DEF1670}"/>
                  </a:ext>
                </a:extLst>
              </p:cNvPr>
              <p:cNvPicPr/>
              <p:nvPr/>
            </p:nvPicPr>
            <p:blipFill>
              <a:blip r:embed="rId159"/>
              <a:stretch>
                <a:fillRect/>
              </a:stretch>
            </p:blipFill>
            <p:spPr>
              <a:xfrm>
                <a:off x="1822043" y="3376677"/>
                <a:ext cx="1972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4" name="Ink 13">
                <a:extLst>
                  <a:ext uri="{FF2B5EF4-FFF2-40B4-BE49-F238E27FC236}">
                    <a16:creationId xmlns:a16="http://schemas.microsoft.com/office/drawing/2014/main" id="{178BDA3B-594D-28DC-E650-F5499C71C513}"/>
                  </a:ext>
                </a:extLst>
              </p14:cNvPr>
              <p14:cNvContentPartPr/>
              <p14:nvPr/>
            </p14:nvContentPartPr>
            <p14:xfrm>
              <a:off x="2023283" y="3436077"/>
              <a:ext cx="189720" cy="118440"/>
            </p14:xfrm>
          </p:contentPart>
        </mc:Choice>
        <mc:Fallback>
          <p:pic>
            <p:nvPicPr>
              <p:cNvPr id="14" name="Ink 13">
                <a:extLst>
                  <a:ext uri="{FF2B5EF4-FFF2-40B4-BE49-F238E27FC236}">
                    <a16:creationId xmlns:a16="http://schemas.microsoft.com/office/drawing/2014/main" id="{178BDA3B-594D-28DC-E650-F5499C71C513}"/>
                  </a:ext>
                </a:extLst>
              </p:cNvPr>
              <p:cNvPicPr/>
              <p:nvPr/>
            </p:nvPicPr>
            <p:blipFill>
              <a:blip r:embed="rId161"/>
              <a:stretch>
                <a:fillRect/>
              </a:stretch>
            </p:blipFill>
            <p:spPr>
              <a:xfrm>
                <a:off x="2008163" y="3420597"/>
                <a:ext cx="2203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5" name="Ink 14">
                <a:extLst>
                  <a:ext uri="{FF2B5EF4-FFF2-40B4-BE49-F238E27FC236}">
                    <a16:creationId xmlns:a16="http://schemas.microsoft.com/office/drawing/2014/main" id="{624BDEC6-CD3A-0F06-BD6B-4C87B1B2789A}"/>
                  </a:ext>
                </a:extLst>
              </p14:cNvPr>
              <p14:cNvContentPartPr/>
              <p14:nvPr/>
            </p14:nvContentPartPr>
            <p14:xfrm>
              <a:off x="2389043" y="3464517"/>
              <a:ext cx="120240" cy="21240"/>
            </p14:xfrm>
          </p:contentPart>
        </mc:Choice>
        <mc:Fallback>
          <p:pic>
            <p:nvPicPr>
              <p:cNvPr id="15" name="Ink 14">
                <a:extLst>
                  <a:ext uri="{FF2B5EF4-FFF2-40B4-BE49-F238E27FC236}">
                    <a16:creationId xmlns:a16="http://schemas.microsoft.com/office/drawing/2014/main" id="{624BDEC6-CD3A-0F06-BD6B-4C87B1B2789A}"/>
                  </a:ext>
                </a:extLst>
              </p:cNvPr>
              <p:cNvPicPr/>
              <p:nvPr/>
            </p:nvPicPr>
            <p:blipFill>
              <a:blip r:embed="rId163"/>
              <a:stretch>
                <a:fillRect/>
              </a:stretch>
            </p:blipFill>
            <p:spPr>
              <a:xfrm>
                <a:off x="2373563" y="3449037"/>
                <a:ext cx="15084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8" name="Ink 47">
                <a:extLst>
                  <a:ext uri="{FF2B5EF4-FFF2-40B4-BE49-F238E27FC236}">
                    <a16:creationId xmlns:a16="http://schemas.microsoft.com/office/drawing/2014/main" id="{CAE588F0-4A97-25A7-2185-21038A896B85}"/>
                  </a:ext>
                </a:extLst>
              </p14:cNvPr>
              <p14:cNvContentPartPr/>
              <p14:nvPr/>
            </p14:nvContentPartPr>
            <p14:xfrm>
              <a:off x="2295803" y="3883557"/>
              <a:ext cx="137160" cy="14400"/>
            </p14:xfrm>
          </p:contentPart>
        </mc:Choice>
        <mc:Fallback>
          <p:pic>
            <p:nvPicPr>
              <p:cNvPr id="48" name="Ink 47">
                <a:extLst>
                  <a:ext uri="{FF2B5EF4-FFF2-40B4-BE49-F238E27FC236}">
                    <a16:creationId xmlns:a16="http://schemas.microsoft.com/office/drawing/2014/main" id="{CAE588F0-4A97-25A7-2185-21038A896B85}"/>
                  </a:ext>
                </a:extLst>
              </p:cNvPr>
              <p:cNvPicPr/>
              <p:nvPr/>
            </p:nvPicPr>
            <p:blipFill>
              <a:blip r:embed="rId165"/>
              <a:stretch>
                <a:fillRect/>
              </a:stretch>
            </p:blipFill>
            <p:spPr>
              <a:xfrm>
                <a:off x="2280323" y="3868437"/>
                <a:ext cx="1677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9" name="Ink 48">
                <a:extLst>
                  <a:ext uri="{FF2B5EF4-FFF2-40B4-BE49-F238E27FC236}">
                    <a16:creationId xmlns:a16="http://schemas.microsoft.com/office/drawing/2014/main" id="{A4D78EE9-BF5B-F721-0DC9-00E3A5841DA7}"/>
                  </a:ext>
                </a:extLst>
              </p14:cNvPr>
              <p14:cNvContentPartPr/>
              <p14:nvPr/>
            </p14:nvContentPartPr>
            <p14:xfrm>
              <a:off x="2362043" y="3962757"/>
              <a:ext cx="124920" cy="21960"/>
            </p14:xfrm>
          </p:contentPart>
        </mc:Choice>
        <mc:Fallback>
          <p:pic>
            <p:nvPicPr>
              <p:cNvPr id="49" name="Ink 48">
                <a:extLst>
                  <a:ext uri="{FF2B5EF4-FFF2-40B4-BE49-F238E27FC236}">
                    <a16:creationId xmlns:a16="http://schemas.microsoft.com/office/drawing/2014/main" id="{A4D78EE9-BF5B-F721-0DC9-00E3A5841DA7}"/>
                  </a:ext>
                </a:extLst>
              </p:cNvPr>
              <p:cNvPicPr/>
              <p:nvPr/>
            </p:nvPicPr>
            <p:blipFill>
              <a:blip r:embed="rId167"/>
              <a:stretch>
                <a:fillRect/>
              </a:stretch>
            </p:blipFill>
            <p:spPr>
              <a:xfrm>
                <a:off x="2346563" y="3947637"/>
                <a:ext cx="1555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2" name="Ink 51">
                <a:extLst>
                  <a:ext uri="{FF2B5EF4-FFF2-40B4-BE49-F238E27FC236}">
                    <a16:creationId xmlns:a16="http://schemas.microsoft.com/office/drawing/2014/main" id="{09DD395C-30A9-72B2-0C90-1E93A66FCDF2}"/>
                  </a:ext>
                </a:extLst>
              </p14:cNvPr>
              <p14:cNvContentPartPr/>
              <p14:nvPr/>
            </p14:nvContentPartPr>
            <p14:xfrm>
              <a:off x="969203" y="3816597"/>
              <a:ext cx="99720" cy="175320"/>
            </p14:xfrm>
          </p:contentPart>
        </mc:Choice>
        <mc:Fallback>
          <p:pic>
            <p:nvPicPr>
              <p:cNvPr id="52" name="Ink 51">
                <a:extLst>
                  <a:ext uri="{FF2B5EF4-FFF2-40B4-BE49-F238E27FC236}">
                    <a16:creationId xmlns:a16="http://schemas.microsoft.com/office/drawing/2014/main" id="{09DD395C-30A9-72B2-0C90-1E93A66FCDF2}"/>
                  </a:ext>
                </a:extLst>
              </p:cNvPr>
              <p:cNvPicPr/>
              <p:nvPr/>
            </p:nvPicPr>
            <p:blipFill>
              <a:blip r:embed="rId169"/>
              <a:stretch>
                <a:fillRect/>
              </a:stretch>
            </p:blipFill>
            <p:spPr>
              <a:xfrm>
                <a:off x="953723" y="3801117"/>
                <a:ext cx="1303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3" name="Ink 52">
                <a:extLst>
                  <a:ext uri="{FF2B5EF4-FFF2-40B4-BE49-F238E27FC236}">
                    <a16:creationId xmlns:a16="http://schemas.microsoft.com/office/drawing/2014/main" id="{BE110A64-ED15-1A43-E9CE-D0B840500D12}"/>
                  </a:ext>
                </a:extLst>
              </p14:cNvPr>
              <p14:cNvContentPartPr/>
              <p14:nvPr/>
            </p14:nvContentPartPr>
            <p14:xfrm>
              <a:off x="1089443" y="3873117"/>
              <a:ext cx="226440" cy="88560"/>
            </p14:xfrm>
          </p:contentPart>
        </mc:Choice>
        <mc:Fallback>
          <p:pic>
            <p:nvPicPr>
              <p:cNvPr id="53" name="Ink 52">
                <a:extLst>
                  <a:ext uri="{FF2B5EF4-FFF2-40B4-BE49-F238E27FC236}">
                    <a16:creationId xmlns:a16="http://schemas.microsoft.com/office/drawing/2014/main" id="{BE110A64-ED15-1A43-E9CE-D0B840500D12}"/>
                  </a:ext>
                </a:extLst>
              </p:cNvPr>
              <p:cNvPicPr/>
              <p:nvPr/>
            </p:nvPicPr>
            <p:blipFill>
              <a:blip r:embed="rId171"/>
              <a:stretch>
                <a:fillRect/>
              </a:stretch>
            </p:blipFill>
            <p:spPr>
              <a:xfrm>
                <a:off x="1074323" y="3857997"/>
                <a:ext cx="2570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4" name="Ink 53">
                <a:extLst>
                  <a:ext uri="{FF2B5EF4-FFF2-40B4-BE49-F238E27FC236}">
                    <a16:creationId xmlns:a16="http://schemas.microsoft.com/office/drawing/2014/main" id="{94BE04AA-668D-F990-2C1D-1416432B8D92}"/>
                  </a:ext>
                </a:extLst>
              </p14:cNvPr>
              <p14:cNvContentPartPr/>
              <p14:nvPr/>
            </p14:nvContentPartPr>
            <p14:xfrm>
              <a:off x="1368443" y="3835317"/>
              <a:ext cx="465480" cy="146520"/>
            </p14:xfrm>
          </p:contentPart>
        </mc:Choice>
        <mc:Fallback>
          <p:pic>
            <p:nvPicPr>
              <p:cNvPr id="54" name="Ink 53">
                <a:extLst>
                  <a:ext uri="{FF2B5EF4-FFF2-40B4-BE49-F238E27FC236}">
                    <a16:creationId xmlns:a16="http://schemas.microsoft.com/office/drawing/2014/main" id="{94BE04AA-668D-F990-2C1D-1416432B8D92}"/>
                  </a:ext>
                </a:extLst>
              </p:cNvPr>
              <p:cNvPicPr/>
              <p:nvPr/>
            </p:nvPicPr>
            <p:blipFill>
              <a:blip r:embed="rId173"/>
              <a:stretch>
                <a:fillRect/>
              </a:stretch>
            </p:blipFill>
            <p:spPr>
              <a:xfrm>
                <a:off x="1353323" y="3819837"/>
                <a:ext cx="49608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5" name="Ink 54">
                <a:extLst>
                  <a:ext uri="{FF2B5EF4-FFF2-40B4-BE49-F238E27FC236}">
                    <a16:creationId xmlns:a16="http://schemas.microsoft.com/office/drawing/2014/main" id="{9ECBA15A-F4E2-FE95-DDA7-D2C7CE4664FD}"/>
                  </a:ext>
                </a:extLst>
              </p14:cNvPr>
              <p14:cNvContentPartPr/>
              <p14:nvPr/>
            </p14:nvContentPartPr>
            <p14:xfrm>
              <a:off x="1861643" y="3869157"/>
              <a:ext cx="142560" cy="70920"/>
            </p14:xfrm>
          </p:contentPart>
        </mc:Choice>
        <mc:Fallback>
          <p:pic>
            <p:nvPicPr>
              <p:cNvPr id="55" name="Ink 54">
                <a:extLst>
                  <a:ext uri="{FF2B5EF4-FFF2-40B4-BE49-F238E27FC236}">
                    <a16:creationId xmlns:a16="http://schemas.microsoft.com/office/drawing/2014/main" id="{9ECBA15A-F4E2-FE95-DDA7-D2C7CE4664FD}"/>
                  </a:ext>
                </a:extLst>
              </p:cNvPr>
              <p:cNvPicPr/>
              <p:nvPr/>
            </p:nvPicPr>
            <p:blipFill>
              <a:blip r:embed="rId175"/>
              <a:stretch>
                <a:fillRect/>
              </a:stretch>
            </p:blipFill>
            <p:spPr>
              <a:xfrm>
                <a:off x="1846163" y="3854037"/>
                <a:ext cx="1731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1" name="Ink 130">
                <a:extLst>
                  <a:ext uri="{FF2B5EF4-FFF2-40B4-BE49-F238E27FC236}">
                    <a16:creationId xmlns:a16="http://schemas.microsoft.com/office/drawing/2014/main" id="{8EE137F0-EA39-0B52-E9F3-6BF653A4C9FE}"/>
                  </a:ext>
                </a:extLst>
              </p14:cNvPr>
              <p14:cNvContentPartPr/>
              <p14:nvPr/>
            </p14:nvContentPartPr>
            <p14:xfrm>
              <a:off x="1056683" y="4323477"/>
              <a:ext cx="25200" cy="217440"/>
            </p14:xfrm>
          </p:contentPart>
        </mc:Choice>
        <mc:Fallback>
          <p:pic>
            <p:nvPicPr>
              <p:cNvPr id="131" name="Ink 130">
                <a:extLst>
                  <a:ext uri="{FF2B5EF4-FFF2-40B4-BE49-F238E27FC236}">
                    <a16:creationId xmlns:a16="http://schemas.microsoft.com/office/drawing/2014/main" id="{8EE137F0-EA39-0B52-E9F3-6BF653A4C9FE}"/>
                  </a:ext>
                </a:extLst>
              </p:cNvPr>
              <p:cNvPicPr/>
              <p:nvPr/>
            </p:nvPicPr>
            <p:blipFill>
              <a:blip r:embed="rId177"/>
              <a:stretch>
                <a:fillRect/>
              </a:stretch>
            </p:blipFill>
            <p:spPr>
              <a:xfrm>
                <a:off x="1041203" y="4307997"/>
                <a:ext cx="558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32" name="Ink 131">
                <a:extLst>
                  <a:ext uri="{FF2B5EF4-FFF2-40B4-BE49-F238E27FC236}">
                    <a16:creationId xmlns:a16="http://schemas.microsoft.com/office/drawing/2014/main" id="{D38CBACA-A5AF-201E-B4BD-BEC599EE12B7}"/>
                  </a:ext>
                </a:extLst>
              </p14:cNvPr>
              <p14:cNvContentPartPr/>
              <p14:nvPr/>
            </p14:nvContentPartPr>
            <p14:xfrm>
              <a:off x="1156403" y="4302597"/>
              <a:ext cx="84240" cy="183960"/>
            </p14:xfrm>
          </p:contentPart>
        </mc:Choice>
        <mc:Fallback>
          <p:pic>
            <p:nvPicPr>
              <p:cNvPr id="132" name="Ink 131">
                <a:extLst>
                  <a:ext uri="{FF2B5EF4-FFF2-40B4-BE49-F238E27FC236}">
                    <a16:creationId xmlns:a16="http://schemas.microsoft.com/office/drawing/2014/main" id="{D38CBACA-A5AF-201E-B4BD-BEC599EE12B7}"/>
                  </a:ext>
                </a:extLst>
              </p:cNvPr>
              <p:cNvPicPr/>
              <p:nvPr/>
            </p:nvPicPr>
            <p:blipFill>
              <a:blip r:embed="rId179"/>
              <a:stretch>
                <a:fillRect/>
              </a:stretch>
            </p:blipFill>
            <p:spPr>
              <a:xfrm>
                <a:off x="1141283" y="4287477"/>
                <a:ext cx="11484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33" name="Ink 132">
                <a:extLst>
                  <a:ext uri="{FF2B5EF4-FFF2-40B4-BE49-F238E27FC236}">
                    <a16:creationId xmlns:a16="http://schemas.microsoft.com/office/drawing/2014/main" id="{E1616AD3-0369-F21B-43AF-B0C2A66E7A22}"/>
                  </a:ext>
                </a:extLst>
              </p14:cNvPr>
              <p14:cNvContentPartPr/>
              <p14:nvPr/>
            </p14:nvContentPartPr>
            <p14:xfrm>
              <a:off x="1237043" y="4401597"/>
              <a:ext cx="61560" cy="59400"/>
            </p14:xfrm>
          </p:contentPart>
        </mc:Choice>
        <mc:Fallback>
          <p:pic>
            <p:nvPicPr>
              <p:cNvPr id="133" name="Ink 132">
                <a:extLst>
                  <a:ext uri="{FF2B5EF4-FFF2-40B4-BE49-F238E27FC236}">
                    <a16:creationId xmlns:a16="http://schemas.microsoft.com/office/drawing/2014/main" id="{E1616AD3-0369-F21B-43AF-B0C2A66E7A22}"/>
                  </a:ext>
                </a:extLst>
              </p:cNvPr>
              <p:cNvPicPr/>
              <p:nvPr/>
            </p:nvPicPr>
            <p:blipFill>
              <a:blip r:embed="rId181"/>
              <a:stretch>
                <a:fillRect/>
              </a:stretch>
            </p:blipFill>
            <p:spPr>
              <a:xfrm>
                <a:off x="1221563" y="4386117"/>
                <a:ext cx="918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83" name="Ink 182">
                <a:extLst>
                  <a:ext uri="{FF2B5EF4-FFF2-40B4-BE49-F238E27FC236}">
                    <a16:creationId xmlns:a16="http://schemas.microsoft.com/office/drawing/2014/main" id="{B97F2FBB-FAE1-8E4D-D78A-1E514027A8C2}"/>
                  </a:ext>
                </a:extLst>
              </p14:cNvPr>
              <p14:cNvContentPartPr/>
              <p14:nvPr/>
            </p14:nvContentPartPr>
            <p14:xfrm>
              <a:off x="373403" y="3233757"/>
              <a:ext cx="276120" cy="1242360"/>
            </p14:xfrm>
          </p:contentPart>
        </mc:Choice>
        <mc:Fallback>
          <p:pic>
            <p:nvPicPr>
              <p:cNvPr id="183" name="Ink 182">
                <a:extLst>
                  <a:ext uri="{FF2B5EF4-FFF2-40B4-BE49-F238E27FC236}">
                    <a16:creationId xmlns:a16="http://schemas.microsoft.com/office/drawing/2014/main" id="{B97F2FBB-FAE1-8E4D-D78A-1E514027A8C2}"/>
                  </a:ext>
                </a:extLst>
              </p:cNvPr>
              <p:cNvPicPr/>
              <p:nvPr/>
            </p:nvPicPr>
            <p:blipFill>
              <a:blip r:embed="rId183"/>
              <a:stretch>
                <a:fillRect/>
              </a:stretch>
            </p:blipFill>
            <p:spPr>
              <a:xfrm>
                <a:off x="358283" y="3218277"/>
                <a:ext cx="306360" cy="12729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6" name="Ink 15">
                <a:extLst>
                  <a:ext uri="{FF2B5EF4-FFF2-40B4-BE49-F238E27FC236}">
                    <a16:creationId xmlns:a16="http://schemas.microsoft.com/office/drawing/2014/main" id="{FFC8A991-56EE-3248-3109-9C3157047395}"/>
                  </a:ext>
                </a:extLst>
              </p14:cNvPr>
              <p14:cNvContentPartPr/>
              <p14:nvPr/>
            </p14:nvContentPartPr>
            <p14:xfrm>
              <a:off x="2816003" y="3309357"/>
              <a:ext cx="101160" cy="212760"/>
            </p14:xfrm>
          </p:contentPart>
        </mc:Choice>
        <mc:Fallback>
          <p:pic>
            <p:nvPicPr>
              <p:cNvPr id="16" name="Ink 15">
                <a:extLst>
                  <a:ext uri="{FF2B5EF4-FFF2-40B4-BE49-F238E27FC236}">
                    <a16:creationId xmlns:a16="http://schemas.microsoft.com/office/drawing/2014/main" id="{FFC8A991-56EE-3248-3109-9C3157047395}"/>
                  </a:ext>
                </a:extLst>
              </p:cNvPr>
              <p:cNvPicPr/>
              <p:nvPr/>
            </p:nvPicPr>
            <p:blipFill>
              <a:blip r:embed="rId185"/>
              <a:stretch>
                <a:fillRect/>
              </a:stretch>
            </p:blipFill>
            <p:spPr>
              <a:xfrm>
                <a:off x="2800883" y="3294237"/>
                <a:ext cx="1317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7" name="Ink 16">
                <a:extLst>
                  <a:ext uri="{FF2B5EF4-FFF2-40B4-BE49-F238E27FC236}">
                    <a16:creationId xmlns:a16="http://schemas.microsoft.com/office/drawing/2014/main" id="{56EEE73E-1EFF-A176-B6C5-6656328BB9F6}"/>
                  </a:ext>
                </a:extLst>
              </p14:cNvPr>
              <p14:cNvContentPartPr/>
              <p14:nvPr/>
            </p14:nvContentPartPr>
            <p14:xfrm>
              <a:off x="2945963" y="3251757"/>
              <a:ext cx="98640" cy="79560"/>
            </p14:xfrm>
          </p:contentPart>
        </mc:Choice>
        <mc:Fallback>
          <p:pic>
            <p:nvPicPr>
              <p:cNvPr id="17" name="Ink 16">
                <a:extLst>
                  <a:ext uri="{FF2B5EF4-FFF2-40B4-BE49-F238E27FC236}">
                    <a16:creationId xmlns:a16="http://schemas.microsoft.com/office/drawing/2014/main" id="{56EEE73E-1EFF-A176-B6C5-6656328BB9F6}"/>
                  </a:ext>
                </a:extLst>
              </p:cNvPr>
              <p:cNvPicPr/>
              <p:nvPr/>
            </p:nvPicPr>
            <p:blipFill>
              <a:blip r:embed="rId187"/>
              <a:stretch>
                <a:fillRect/>
              </a:stretch>
            </p:blipFill>
            <p:spPr>
              <a:xfrm>
                <a:off x="2930843" y="3236637"/>
                <a:ext cx="1292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8" name="Ink 17">
                <a:extLst>
                  <a:ext uri="{FF2B5EF4-FFF2-40B4-BE49-F238E27FC236}">
                    <a16:creationId xmlns:a16="http://schemas.microsoft.com/office/drawing/2014/main" id="{EA437959-4AC9-5FF0-0364-137609571E0F}"/>
                  </a:ext>
                </a:extLst>
              </p14:cNvPr>
              <p14:cNvContentPartPr/>
              <p14:nvPr/>
            </p14:nvContentPartPr>
            <p14:xfrm>
              <a:off x="3095363" y="3321237"/>
              <a:ext cx="20880" cy="161280"/>
            </p14:xfrm>
          </p:contentPart>
        </mc:Choice>
        <mc:Fallback>
          <p:pic>
            <p:nvPicPr>
              <p:cNvPr id="18" name="Ink 17">
                <a:extLst>
                  <a:ext uri="{FF2B5EF4-FFF2-40B4-BE49-F238E27FC236}">
                    <a16:creationId xmlns:a16="http://schemas.microsoft.com/office/drawing/2014/main" id="{EA437959-4AC9-5FF0-0364-137609571E0F}"/>
                  </a:ext>
                </a:extLst>
              </p:cNvPr>
              <p:cNvPicPr/>
              <p:nvPr/>
            </p:nvPicPr>
            <p:blipFill>
              <a:blip r:embed="rId189"/>
              <a:stretch>
                <a:fillRect/>
              </a:stretch>
            </p:blipFill>
            <p:spPr>
              <a:xfrm>
                <a:off x="3079883" y="3305757"/>
                <a:ext cx="514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9" name="Ink 18">
                <a:extLst>
                  <a:ext uri="{FF2B5EF4-FFF2-40B4-BE49-F238E27FC236}">
                    <a16:creationId xmlns:a16="http://schemas.microsoft.com/office/drawing/2014/main" id="{CF046E2A-FFBE-9115-DE17-7601A4014589}"/>
                  </a:ext>
                </a:extLst>
              </p14:cNvPr>
              <p14:cNvContentPartPr/>
              <p14:nvPr/>
            </p14:nvContentPartPr>
            <p14:xfrm>
              <a:off x="3147203" y="3387837"/>
              <a:ext cx="72000" cy="105840"/>
            </p14:xfrm>
          </p:contentPart>
        </mc:Choice>
        <mc:Fallback>
          <p:pic>
            <p:nvPicPr>
              <p:cNvPr id="19" name="Ink 18">
                <a:extLst>
                  <a:ext uri="{FF2B5EF4-FFF2-40B4-BE49-F238E27FC236}">
                    <a16:creationId xmlns:a16="http://schemas.microsoft.com/office/drawing/2014/main" id="{CF046E2A-FFBE-9115-DE17-7601A4014589}"/>
                  </a:ext>
                </a:extLst>
              </p:cNvPr>
              <p:cNvPicPr/>
              <p:nvPr/>
            </p:nvPicPr>
            <p:blipFill>
              <a:blip r:embed="rId191"/>
              <a:stretch>
                <a:fillRect/>
              </a:stretch>
            </p:blipFill>
            <p:spPr>
              <a:xfrm>
                <a:off x="3132083" y="3372717"/>
                <a:ext cx="10260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0" name="Ink 19">
                <a:extLst>
                  <a:ext uri="{FF2B5EF4-FFF2-40B4-BE49-F238E27FC236}">
                    <a16:creationId xmlns:a16="http://schemas.microsoft.com/office/drawing/2014/main" id="{40962698-7422-75EB-20FA-4815F511DE90}"/>
                  </a:ext>
                </a:extLst>
              </p14:cNvPr>
              <p14:cNvContentPartPr/>
              <p14:nvPr/>
            </p14:nvContentPartPr>
            <p14:xfrm>
              <a:off x="3318563" y="3310437"/>
              <a:ext cx="91080" cy="146520"/>
            </p14:xfrm>
          </p:contentPart>
        </mc:Choice>
        <mc:Fallback>
          <p:pic>
            <p:nvPicPr>
              <p:cNvPr id="20" name="Ink 19">
                <a:extLst>
                  <a:ext uri="{FF2B5EF4-FFF2-40B4-BE49-F238E27FC236}">
                    <a16:creationId xmlns:a16="http://schemas.microsoft.com/office/drawing/2014/main" id="{40962698-7422-75EB-20FA-4815F511DE90}"/>
                  </a:ext>
                </a:extLst>
              </p:cNvPr>
              <p:cNvPicPr/>
              <p:nvPr/>
            </p:nvPicPr>
            <p:blipFill>
              <a:blip r:embed="rId193"/>
              <a:stretch>
                <a:fillRect/>
              </a:stretch>
            </p:blipFill>
            <p:spPr>
              <a:xfrm>
                <a:off x="3303443" y="3295317"/>
                <a:ext cx="1216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1" name="Ink 20">
                <a:extLst>
                  <a:ext uri="{FF2B5EF4-FFF2-40B4-BE49-F238E27FC236}">
                    <a16:creationId xmlns:a16="http://schemas.microsoft.com/office/drawing/2014/main" id="{4149BC99-A97F-2D9A-068F-7BB6DDEC1001}"/>
                  </a:ext>
                </a:extLst>
              </p14:cNvPr>
              <p14:cNvContentPartPr/>
              <p14:nvPr/>
            </p14:nvContentPartPr>
            <p14:xfrm>
              <a:off x="3329723" y="3303597"/>
              <a:ext cx="102960" cy="160200"/>
            </p14:xfrm>
          </p:contentPart>
        </mc:Choice>
        <mc:Fallback>
          <p:pic>
            <p:nvPicPr>
              <p:cNvPr id="21" name="Ink 20">
                <a:extLst>
                  <a:ext uri="{FF2B5EF4-FFF2-40B4-BE49-F238E27FC236}">
                    <a16:creationId xmlns:a16="http://schemas.microsoft.com/office/drawing/2014/main" id="{4149BC99-A97F-2D9A-068F-7BB6DDEC1001}"/>
                  </a:ext>
                </a:extLst>
              </p:cNvPr>
              <p:cNvPicPr/>
              <p:nvPr/>
            </p:nvPicPr>
            <p:blipFill>
              <a:blip r:embed="rId195"/>
              <a:stretch>
                <a:fillRect/>
              </a:stretch>
            </p:blipFill>
            <p:spPr>
              <a:xfrm>
                <a:off x="3314603" y="3288477"/>
                <a:ext cx="1335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2" name="Ink 21">
                <a:extLst>
                  <a:ext uri="{FF2B5EF4-FFF2-40B4-BE49-F238E27FC236}">
                    <a16:creationId xmlns:a16="http://schemas.microsoft.com/office/drawing/2014/main" id="{F8938E82-CEB7-64E1-191C-038AEDF3CD40}"/>
                  </a:ext>
                </a:extLst>
              </p14:cNvPr>
              <p14:cNvContentPartPr/>
              <p14:nvPr/>
            </p14:nvContentPartPr>
            <p14:xfrm>
              <a:off x="3512963" y="3279117"/>
              <a:ext cx="140760" cy="211680"/>
            </p14:xfrm>
          </p:contentPart>
        </mc:Choice>
        <mc:Fallback>
          <p:pic>
            <p:nvPicPr>
              <p:cNvPr id="22" name="Ink 21">
                <a:extLst>
                  <a:ext uri="{FF2B5EF4-FFF2-40B4-BE49-F238E27FC236}">
                    <a16:creationId xmlns:a16="http://schemas.microsoft.com/office/drawing/2014/main" id="{F8938E82-CEB7-64E1-191C-038AEDF3CD40}"/>
                  </a:ext>
                </a:extLst>
              </p:cNvPr>
              <p:cNvPicPr/>
              <p:nvPr/>
            </p:nvPicPr>
            <p:blipFill>
              <a:blip r:embed="rId197"/>
              <a:stretch>
                <a:fillRect/>
              </a:stretch>
            </p:blipFill>
            <p:spPr>
              <a:xfrm>
                <a:off x="3497843" y="3263997"/>
                <a:ext cx="17136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3" name="Ink 22">
                <a:extLst>
                  <a:ext uri="{FF2B5EF4-FFF2-40B4-BE49-F238E27FC236}">
                    <a16:creationId xmlns:a16="http://schemas.microsoft.com/office/drawing/2014/main" id="{2F2AB6D4-0F95-2E27-14CA-C7A94206F910}"/>
                  </a:ext>
                </a:extLst>
              </p14:cNvPr>
              <p14:cNvContentPartPr/>
              <p14:nvPr/>
            </p14:nvContentPartPr>
            <p14:xfrm>
              <a:off x="3538523" y="3549117"/>
              <a:ext cx="63000" cy="16920"/>
            </p14:xfrm>
          </p:contentPart>
        </mc:Choice>
        <mc:Fallback>
          <p:pic>
            <p:nvPicPr>
              <p:cNvPr id="23" name="Ink 22">
                <a:extLst>
                  <a:ext uri="{FF2B5EF4-FFF2-40B4-BE49-F238E27FC236}">
                    <a16:creationId xmlns:a16="http://schemas.microsoft.com/office/drawing/2014/main" id="{2F2AB6D4-0F95-2E27-14CA-C7A94206F910}"/>
                  </a:ext>
                </a:extLst>
              </p:cNvPr>
              <p:cNvPicPr/>
              <p:nvPr/>
            </p:nvPicPr>
            <p:blipFill>
              <a:blip r:embed="rId199"/>
              <a:stretch>
                <a:fillRect/>
              </a:stretch>
            </p:blipFill>
            <p:spPr>
              <a:xfrm>
                <a:off x="3523403" y="3533637"/>
                <a:ext cx="936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24" name="Ink 23">
                <a:extLst>
                  <a:ext uri="{FF2B5EF4-FFF2-40B4-BE49-F238E27FC236}">
                    <a16:creationId xmlns:a16="http://schemas.microsoft.com/office/drawing/2014/main" id="{3AE449DF-3D81-D7BB-4007-681A0BB2876B}"/>
                  </a:ext>
                </a:extLst>
              </p14:cNvPr>
              <p14:cNvContentPartPr/>
              <p14:nvPr/>
            </p14:nvContentPartPr>
            <p14:xfrm>
              <a:off x="3884483" y="3405477"/>
              <a:ext cx="75960" cy="6120"/>
            </p14:xfrm>
          </p:contentPart>
        </mc:Choice>
        <mc:Fallback>
          <p:pic>
            <p:nvPicPr>
              <p:cNvPr id="24" name="Ink 23">
                <a:extLst>
                  <a:ext uri="{FF2B5EF4-FFF2-40B4-BE49-F238E27FC236}">
                    <a16:creationId xmlns:a16="http://schemas.microsoft.com/office/drawing/2014/main" id="{3AE449DF-3D81-D7BB-4007-681A0BB2876B}"/>
                  </a:ext>
                </a:extLst>
              </p:cNvPr>
              <p:cNvPicPr/>
              <p:nvPr/>
            </p:nvPicPr>
            <p:blipFill>
              <a:blip r:embed="rId201"/>
              <a:stretch>
                <a:fillRect/>
              </a:stretch>
            </p:blipFill>
            <p:spPr>
              <a:xfrm>
                <a:off x="3869003" y="3389997"/>
                <a:ext cx="1062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22" name="Ink 221">
                <a:extLst>
                  <a:ext uri="{FF2B5EF4-FFF2-40B4-BE49-F238E27FC236}">
                    <a16:creationId xmlns:a16="http://schemas.microsoft.com/office/drawing/2014/main" id="{422D2737-5355-6C45-1480-FA6B7EA73F2F}"/>
                  </a:ext>
                </a:extLst>
              </p14:cNvPr>
              <p14:cNvContentPartPr/>
              <p14:nvPr/>
            </p14:nvContentPartPr>
            <p14:xfrm>
              <a:off x="2785403" y="3607797"/>
              <a:ext cx="456480" cy="21600"/>
            </p14:xfrm>
          </p:contentPart>
        </mc:Choice>
        <mc:Fallback>
          <p:pic>
            <p:nvPicPr>
              <p:cNvPr id="222" name="Ink 221">
                <a:extLst>
                  <a:ext uri="{FF2B5EF4-FFF2-40B4-BE49-F238E27FC236}">
                    <a16:creationId xmlns:a16="http://schemas.microsoft.com/office/drawing/2014/main" id="{422D2737-5355-6C45-1480-FA6B7EA73F2F}"/>
                  </a:ext>
                </a:extLst>
              </p:cNvPr>
              <p:cNvPicPr/>
              <p:nvPr/>
            </p:nvPicPr>
            <p:blipFill>
              <a:blip r:embed="rId203"/>
              <a:stretch>
                <a:fillRect/>
              </a:stretch>
            </p:blipFill>
            <p:spPr>
              <a:xfrm>
                <a:off x="2770283" y="3592677"/>
                <a:ext cx="4870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23" name="Ink 222">
                <a:extLst>
                  <a:ext uri="{FF2B5EF4-FFF2-40B4-BE49-F238E27FC236}">
                    <a16:creationId xmlns:a16="http://schemas.microsoft.com/office/drawing/2014/main" id="{AC3B519A-7417-4C5E-55E8-1CAA84B48F85}"/>
                  </a:ext>
                </a:extLst>
              </p14:cNvPr>
              <p14:cNvContentPartPr/>
              <p14:nvPr/>
            </p14:nvContentPartPr>
            <p14:xfrm>
              <a:off x="3442763" y="3145917"/>
              <a:ext cx="348120" cy="413280"/>
            </p14:xfrm>
          </p:contentPart>
        </mc:Choice>
        <mc:Fallback>
          <p:pic>
            <p:nvPicPr>
              <p:cNvPr id="223" name="Ink 222">
                <a:extLst>
                  <a:ext uri="{FF2B5EF4-FFF2-40B4-BE49-F238E27FC236}">
                    <a16:creationId xmlns:a16="http://schemas.microsoft.com/office/drawing/2014/main" id="{AC3B519A-7417-4C5E-55E8-1CAA84B48F85}"/>
                  </a:ext>
                </a:extLst>
              </p:cNvPr>
              <p:cNvPicPr/>
              <p:nvPr/>
            </p:nvPicPr>
            <p:blipFill>
              <a:blip r:embed="rId205"/>
              <a:stretch>
                <a:fillRect/>
              </a:stretch>
            </p:blipFill>
            <p:spPr>
              <a:xfrm>
                <a:off x="3427643" y="3130797"/>
                <a:ext cx="37836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25" name="Ink 224">
                <a:extLst>
                  <a:ext uri="{FF2B5EF4-FFF2-40B4-BE49-F238E27FC236}">
                    <a16:creationId xmlns:a16="http://schemas.microsoft.com/office/drawing/2014/main" id="{98337620-C197-55C2-21B5-52482C8920D7}"/>
                  </a:ext>
                </a:extLst>
              </p14:cNvPr>
              <p14:cNvContentPartPr/>
              <p14:nvPr/>
            </p14:nvContentPartPr>
            <p14:xfrm>
              <a:off x="3863963" y="3170757"/>
              <a:ext cx="123120" cy="42840"/>
            </p14:xfrm>
          </p:contentPart>
        </mc:Choice>
        <mc:Fallback>
          <p:pic>
            <p:nvPicPr>
              <p:cNvPr id="225" name="Ink 224">
                <a:extLst>
                  <a:ext uri="{FF2B5EF4-FFF2-40B4-BE49-F238E27FC236}">
                    <a16:creationId xmlns:a16="http://schemas.microsoft.com/office/drawing/2014/main" id="{98337620-C197-55C2-21B5-52482C8920D7}"/>
                  </a:ext>
                </a:extLst>
              </p:cNvPr>
              <p:cNvPicPr/>
              <p:nvPr/>
            </p:nvPicPr>
            <p:blipFill>
              <a:blip r:embed="rId207"/>
              <a:stretch>
                <a:fillRect/>
              </a:stretch>
            </p:blipFill>
            <p:spPr>
              <a:xfrm>
                <a:off x="3848843" y="3155277"/>
                <a:ext cx="15336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26" name="Ink 225">
                <a:extLst>
                  <a:ext uri="{FF2B5EF4-FFF2-40B4-BE49-F238E27FC236}">
                    <a16:creationId xmlns:a16="http://schemas.microsoft.com/office/drawing/2014/main" id="{0AB008A8-C9B1-79A9-6D65-867EA0AE11EB}"/>
                  </a:ext>
                </a:extLst>
              </p14:cNvPr>
              <p14:cNvContentPartPr/>
              <p14:nvPr/>
            </p14:nvContentPartPr>
            <p14:xfrm>
              <a:off x="3863963" y="3243837"/>
              <a:ext cx="102600" cy="13680"/>
            </p14:xfrm>
          </p:contentPart>
        </mc:Choice>
        <mc:Fallback>
          <p:pic>
            <p:nvPicPr>
              <p:cNvPr id="226" name="Ink 225">
                <a:extLst>
                  <a:ext uri="{FF2B5EF4-FFF2-40B4-BE49-F238E27FC236}">
                    <a16:creationId xmlns:a16="http://schemas.microsoft.com/office/drawing/2014/main" id="{0AB008A8-C9B1-79A9-6D65-867EA0AE11EB}"/>
                  </a:ext>
                </a:extLst>
              </p:cNvPr>
              <p:cNvPicPr/>
              <p:nvPr/>
            </p:nvPicPr>
            <p:blipFill>
              <a:blip r:embed="rId209"/>
              <a:stretch>
                <a:fillRect/>
              </a:stretch>
            </p:blipFill>
            <p:spPr>
              <a:xfrm>
                <a:off x="3848843" y="3228357"/>
                <a:ext cx="133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27" name="Ink 226">
                <a:extLst>
                  <a:ext uri="{FF2B5EF4-FFF2-40B4-BE49-F238E27FC236}">
                    <a16:creationId xmlns:a16="http://schemas.microsoft.com/office/drawing/2014/main" id="{86E868D2-7B51-BCA8-CBE2-88C80230DB92}"/>
                  </a:ext>
                </a:extLst>
              </p14:cNvPr>
              <p14:cNvContentPartPr/>
              <p14:nvPr/>
            </p14:nvContentPartPr>
            <p14:xfrm>
              <a:off x="4030643" y="3132237"/>
              <a:ext cx="49680" cy="133920"/>
            </p14:xfrm>
          </p:contentPart>
        </mc:Choice>
        <mc:Fallback>
          <p:pic>
            <p:nvPicPr>
              <p:cNvPr id="227" name="Ink 226">
                <a:extLst>
                  <a:ext uri="{FF2B5EF4-FFF2-40B4-BE49-F238E27FC236}">
                    <a16:creationId xmlns:a16="http://schemas.microsoft.com/office/drawing/2014/main" id="{86E868D2-7B51-BCA8-CBE2-88C80230DB92}"/>
                  </a:ext>
                </a:extLst>
              </p:cNvPr>
              <p:cNvPicPr/>
              <p:nvPr/>
            </p:nvPicPr>
            <p:blipFill>
              <a:blip r:embed="rId211"/>
              <a:stretch>
                <a:fillRect/>
              </a:stretch>
            </p:blipFill>
            <p:spPr>
              <a:xfrm>
                <a:off x="4015163" y="3117117"/>
                <a:ext cx="8028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29" name="Ink 228">
                <a:extLst>
                  <a:ext uri="{FF2B5EF4-FFF2-40B4-BE49-F238E27FC236}">
                    <a16:creationId xmlns:a16="http://schemas.microsoft.com/office/drawing/2014/main" id="{63C27632-9FCA-36CC-2090-4D666995A3F0}"/>
                  </a:ext>
                </a:extLst>
              </p14:cNvPr>
              <p14:cNvContentPartPr/>
              <p14:nvPr/>
            </p14:nvContentPartPr>
            <p14:xfrm>
              <a:off x="4503323" y="3284517"/>
              <a:ext cx="115200" cy="198720"/>
            </p14:xfrm>
          </p:contentPart>
        </mc:Choice>
        <mc:Fallback>
          <p:pic>
            <p:nvPicPr>
              <p:cNvPr id="229" name="Ink 228">
                <a:extLst>
                  <a:ext uri="{FF2B5EF4-FFF2-40B4-BE49-F238E27FC236}">
                    <a16:creationId xmlns:a16="http://schemas.microsoft.com/office/drawing/2014/main" id="{63C27632-9FCA-36CC-2090-4D666995A3F0}"/>
                  </a:ext>
                </a:extLst>
              </p:cNvPr>
              <p:cNvPicPr/>
              <p:nvPr/>
            </p:nvPicPr>
            <p:blipFill>
              <a:blip r:embed="rId213"/>
              <a:stretch>
                <a:fillRect/>
              </a:stretch>
            </p:blipFill>
            <p:spPr>
              <a:xfrm>
                <a:off x="4488203" y="3269397"/>
                <a:ext cx="1458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30" name="Ink 229">
                <a:extLst>
                  <a:ext uri="{FF2B5EF4-FFF2-40B4-BE49-F238E27FC236}">
                    <a16:creationId xmlns:a16="http://schemas.microsoft.com/office/drawing/2014/main" id="{94A8A71A-2E47-A7A8-387F-F4E039D28752}"/>
                  </a:ext>
                </a:extLst>
              </p14:cNvPr>
              <p14:cNvContentPartPr/>
              <p14:nvPr/>
            </p14:nvContentPartPr>
            <p14:xfrm>
              <a:off x="4693763" y="3211077"/>
              <a:ext cx="78840" cy="124920"/>
            </p14:xfrm>
          </p:contentPart>
        </mc:Choice>
        <mc:Fallback>
          <p:pic>
            <p:nvPicPr>
              <p:cNvPr id="230" name="Ink 229">
                <a:extLst>
                  <a:ext uri="{FF2B5EF4-FFF2-40B4-BE49-F238E27FC236}">
                    <a16:creationId xmlns:a16="http://schemas.microsoft.com/office/drawing/2014/main" id="{94A8A71A-2E47-A7A8-387F-F4E039D28752}"/>
                  </a:ext>
                </a:extLst>
              </p:cNvPr>
              <p:cNvPicPr/>
              <p:nvPr/>
            </p:nvPicPr>
            <p:blipFill>
              <a:blip r:embed="rId215"/>
              <a:stretch>
                <a:fillRect/>
              </a:stretch>
            </p:blipFill>
            <p:spPr>
              <a:xfrm>
                <a:off x="4678643" y="3195597"/>
                <a:ext cx="1094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31" name="Ink 230">
                <a:extLst>
                  <a:ext uri="{FF2B5EF4-FFF2-40B4-BE49-F238E27FC236}">
                    <a16:creationId xmlns:a16="http://schemas.microsoft.com/office/drawing/2014/main" id="{220139E5-6274-F86C-AB8B-1523539362DF}"/>
                  </a:ext>
                </a:extLst>
              </p14:cNvPr>
              <p14:cNvContentPartPr/>
              <p14:nvPr/>
            </p14:nvContentPartPr>
            <p14:xfrm>
              <a:off x="4924523" y="3315837"/>
              <a:ext cx="23760" cy="162000"/>
            </p14:xfrm>
          </p:contentPart>
        </mc:Choice>
        <mc:Fallback>
          <p:pic>
            <p:nvPicPr>
              <p:cNvPr id="231" name="Ink 230">
                <a:extLst>
                  <a:ext uri="{FF2B5EF4-FFF2-40B4-BE49-F238E27FC236}">
                    <a16:creationId xmlns:a16="http://schemas.microsoft.com/office/drawing/2014/main" id="{220139E5-6274-F86C-AB8B-1523539362DF}"/>
                  </a:ext>
                </a:extLst>
              </p:cNvPr>
              <p:cNvPicPr/>
              <p:nvPr/>
            </p:nvPicPr>
            <p:blipFill>
              <a:blip r:embed="rId217"/>
              <a:stretch>
                <a:fillRect/>
              </a:stretch>
            </p:blipFill>
            <p:spPr>
              <a:xfrm>
                <a:off x="4909403" y="3300357"/>
                <a:ext cx="540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32" name="Ink 231">
                <a:extLst>
                  <a:ext uri="{FF2B5EF4-FFF2-40B4-BE49-F238E27FC236}">
                    <a16:creationId xmlns:a16="http://schemas.microsoft.com/office/drawing/2014/main" id="{FCC12A91-685C-3BBE-410C-0959286D8C02}"/>
                  </a:ext>
                </a:extLst>
              </p14:cNvPr>
              <p14:cNvContentPartPr/>
              <p14:nvPr/>
            </p14:nvContentPartPr>
            <p14:xfrm>
              <a:off x="4960883" y="3371277"/>
              <a:ext cx="76320" cy="99360"/>
            </p14:xfrm>
          </p:contentPart>
        </mc:Choice>
        <mc:Fallback>
          <p:pic>
            <p:nvPicPr>
              <p:cNvPr id="232" name="Ink 231">
                <a:extLst>
                  <a:ext uri="{FF2B5EF4-FFF2-40B4-BE49-F238E27FC236}">
                    <a16:creationId xmlns:a16="http://schemas.microsoft.com/office/drawing/2014/main" id="{FCC12A91-685C-3BBE-410C-0959286D8C02}"/>
                  </a:ext>
                </a:extLst>
              </p:cNvPr>
              <p:cNvPicPr/>
              <p:nvPr/>
            </p:nvPicPr>
            <p:blipFill>
              <a:blip r:embed="rId219"/>
              <a:stretch>
                <a:fillRect/>
              </a:stretch>
            </p:blipFill>
            <p:spPr>
              <a:xfrm>
                <a:off x="4945763" y="3356157"/>
                <a:ext cx="1069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233" name="Ink 232">
                <a:extLst>
                  <a:ext uri="{FF2B5EF4-FFF2-40B4-BE49-F238E27FC236}">
                    <a16:creationId xmlns:a16="http://schemas.microsoft.com/office/drawing/2014/main" id="{3BE0DD6E-8112-ACEA-330A-F37D92AF3D6B}"/>
                  </a:ext>
                </a:extLst>
              </p14:cNvPr>
              <p14:cNvContentPartPr/>
              <p14:nvPr/>
            </p14:nvContentPartPr>
            <p14:xfrm>
              <a:off x="5120723" y="3341757"/>
              <a:ext cx="110160" cy="135000"/>
            </p14:xfrm>
          </p:contentPart>
        </mc:Choice>
        <mc:Fallback>
          <p:pic>
            <p:nvPicPr>
              <p:cNvPr id="233" name="Ink 232">
                <a:extLst>
                  <a:ext uri="{FF2B5EF4-FFF2-40B4-BE49-F238E27FC236}">
                    <a16:creationId xmlns:a16="http://schemas.microsoft.com/office/drawing/2014/main" id="{3BE0DD6E-8112-ACEA-330A-F37D92AF3D6B}"/>
                  </a:ext>
                </a:extLst>
              </p:cNvPr>
              <p:cNvPicPr/>
              <p:nvPr/>
            </p:nvPicPr>
            <p:blipFill>
              <a:blip r:embed="rId221"/>
              <a:stretch>
                <a:fillRect/>
              </a:stretch>
            </p:blipFill>
            <p:spPr>
              <a:xfrm>
                <a:off x="5105603" y="3326637"/>
                <a:ext cx="1404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34" name="Ink 233">
                <a:extLst>
                  <a:ext uri="{FF2B5EF4-FFF2-40B4-BE49-F238E27FC236}">
                    <a16:creationId xmlns:a16="http://schemas.microsoft.com/office/drawing/2014/main" id="{C8497E3E-656D-61D8-7E1F-57930929DDB7}"/>
                  </a:ext>
                </a:extLst>
              </p14:cNvPr>
              <p14:cNvContentPartPr/>
              <p14:nvPr/>
            </p14:nvContentPartPr>
            <p14:xfrm>
              <a:off x="5102363" y="3375237"/>
              <a:ext cx="126720" cy="109080"/>
            </p14:xfrm>
          </p:contentPart>
        </mc:Choice>
        <mc:Fallback>
          <p:pic>
            <p:nvPicPr>
              <p:cNvPr id="234" name="Ink 233">
                <a:extLst>
                  <a:ext uri="{FF2B5EF4-FFF2-40B4-BE49-F238E27FC236}">
                    <a16:creationId xmlns:a16="http://schemas.microsoft.com/office/drawing/2014/main" id="{C8497E3E-656D-61D8-7E1F-57930929DDB7}"/>
                  </a:ext>
                </a:extLst>
              </p:cNvPr>
              <p:cNvPicPr/>
              <p:nvPr/>
            </p:nvPicPr>
            <p:blipFill>
              <a:blip r:embed="rId223"/>
              <a:stretch>
                <a:fillRect/>
              </a:stretch>
            </p:blipFill>
            <p:spPr>
              <a:xfrm>
                <a:off x="5086883" y="3359757"/>
                <a:ext cx="1573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236" name="Ink 235">
                <a:extLst>
                  <a:ext uri="{FF2B5EF4-FFF2-40B4-BE49-F238E27FC236}">
                    <a16:creationId xmlns:a16="http://schemas.microsoft.com/office/drawing/2014/main" id="{E5D64522-5AF1-978E-C49B-932BCEE17077}"/>
                  </a:ext>
                </a:extLst>
              </p14:cNvPr>
              <p14:cNvContentPartPr/>
              <p14:nvPr/>
            </p14:nvContentPartPr>
            <p14:xfrm>
              <a:off x="5334203" y="3324477"/>
              <a:ext cx="90360" cy="142560"/>
            </p14:xfrm>
          </p:contentPart>
        </mc:Choice>
        <mc:Fallback>
          <p:pic>
            <p:nvPicPr>
              <p:cNvPr id="236" name="Ink 235">
                <a:extLst>
                  <a:ext uri="{FF2B5EF4-FFF2-40B4-BE49-F238E27FC236}">
                    <a16:creationId xmlns:a16="http://schemas.microsoft.com/office/drawing/2014/main" id="{E5D64522-5AF1-978E-C49B-932BCEE17077}"/>
                  </a:ext>
                </a:extLst>
              </p:cNvPr>
              <p:cNvPicPr/>
              <p:nvPr/>
            </p:nvPicPr>
            <p:blipFill>
              <a:blip r:embed="rId225"/>
              <a:stretch>
                <a:fillRect/>
              </a:stretch>
            </p:blipFill>
            <p:spPr>
              <a:xfrm>
                <a:off x="5319083" y="3309357"/>
                <a:ext cx="12096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51" name="Ink 250">
                <a:extLst>
                  <a:ext uri="{FF2B5EF4-FFF2-40B4-BE49-F238E27FC236}">
                    <a16:creationId xmlns:a16="http://schemas.microsoft.com/office/drawing/2014/main" id="{81A61C8F-D75F-9019-E6A6-28076BEAB781}"/>
                  </a:ext>
                </a:extLst>
              </p14:cNvPr>
              <p14:cNvContentPartPr/>
              <p14:nvPr/>
            </p14:nvContentPartPr>
            <p14:xfrm>
              <a:off x="4921643" y="3788877"/>
              <a:ext cx="133920" cy="37080"/>
            </p14:xfrm>
          </p:contentPart>
        </mc:Choice>
        <mc:Fallback>
          <p:pic>
            <p:nvPicPr>
              <p:cNvPr id="251" name="Ink 250">
                <a:extLst>
                  <a:ext uri="{FF2B5EF4-FFF2-40B4-BE49-F238E27FC236}">
                    <a16:creationId xmlns:a16="http://schemas.microsoft.com/office/drawing/2014/main" id="{81A61C8F-D75F-9019-E6A6-28076BEAB781}"/>
                  </a:ext>
                </a:extLst>
              </p:cNvPr>
              <p:cNvPicPr/>
              <p:nvPr/>
            </p:nvPicPr>
            <p:blipFill>
              <a:blip r:embed="rId227"/>
              <a:stretch>
                <a:fillRect/>
              </a:stretch>
            </p:blipFill>
            <p:spPr>
              <a:xfrm>
                <a:off x="4906163" y="3773757"/>
                <a:ext cx="1641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53" name="Ink 252">
                <a:extLst>
                  <a:ext uri="{FF2B5EF4-FFF2-40B4-BE49-F238E27FC236}">
                    <a16:creationId xmlns:a16="http://schemas.microsoft.com/office/drawing/2014/main" id="{34147B88-4858-BC16-727E-62CA59DC9747}"/>
                  </a:ext>
                </a:extLst>
              </p14:cNvPr>
              <p14:cNvContentPartPr/>
              <p14:nvPr/>
            </p14:nvContentPartPr>
            <p14:xfrm>
              <a:off x="5327723" y="3739917"/>
              <a:ext cx="101880" cy="186120"/>
            </p14:xfrm>
          </p:contentPart>
        </mc:Choice>
        <mc:Fallback>
          <p:pic>
            <p:nvPicPr>
              <p:cNvPr id="253" name="Ink 252">
                <a:extLst>
                  <a:ext uri="{FF2B5EF4-FFF2-40B4-BE49-F238E27FC236}">
                    <a16:creationId xmlns:a16="http://schemas.microsoft.com/office/drawing/2014/main" id="{34147B88-4858-BC16-727E-62CA59DC9747}"/>
                  </a:ext>
                </a:extLst>
              </p:cNvPr>
              <p:cNvPicPr/>
              <p:nvPr/>
            </p:nvPicPr>
            <p:blipFill>
              <a:blip r:embed="rId229"/>
              <a:stretch>
                <a:fillRect/>
              </a:stretch>
            </p:blipFill>
            <p:spPr>
              <a:xfrm>
                <a:off x="5312243" y="3724437"/>
                <a:ext cx="1324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54" name="Ink 253">
                <a:extLst>
                  <a:ext uri="{FF2B5EF4-FFF2-40B4-BE49-F238E27FC236}">
                    <a16:creationId xmlns:a16="http://schemas.microsoft.com/office/drawing/2014/main" id="{97058776-E466-0A39-D5AD-4941D11683BF}"/>
                  </a:ext>
                </a:extLst>
              </p14:cNvPr>
              <p14:cNvContentPartPr/>
              <p14:nvPr/>
            </p14:nvContentPartPr>
            <p14:xfrm>
              <a:off x="5438603" y="3712917"/>
              <a:ext cx="89640" cy="109440"/>
            </p14:xfrm>
          </p:contentPart>
        </mc:Choice>
        <mc:Fallback>
          <p:pic>
            <p:nvPicPr>
              <p:cNvPr id="254" name="Ink 253">
                <a:extLst>
                  <a:ext uri="{FF2B5EF4-FFF2-40B4-BE49-F238E27FC236}">
                    <a16:creationId xmlns:a16="http://schemas.microsoft.com/office/drawing/2014/main" id="{97058776-E466-0A39-D5AD-4941D11683BF}"/>
                  </a:ext>
                </a:extLst>
              </p:cNvPr>
              <p:cNvPicPr/>
              <p:nvPr/>
            </p:nvPicPr>
            <p:blipFill>
              <a:blip r:embed="rId231"/>
              <a:stretch>
                <a:fillRect/>
              </a:stretch>
            </p:blipFill>
            <p:spPr>
              <a:xfrm>
                <a:off x="5423483" y="3697797"/>
                <a:ext cx="1198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55" name="Ink 254">
                <a:extLst>
                  <a:ext uri="{FF2B5EF4-FFF2-40B4-BE49-F238E27FC236}">
                    <a16:creationId xmlns:a16="http://schemas.microsoft.com/office/drawing/2014/main" id="{CA1F6651-F350-026D-DF3D-DB7D10345909}"/>
                  </a:ext>
                </a:extLst>
              </p14:cNvPr>
              <p14:cNvContentPartPr/>
              <p14:nvPr/>
            </p14:nvContentPartPr>
            <p14:xfrm>
              <a:off x="5598083" y="3743517"/>
              <a:ext cx="105480" cy="144720"/>
            </p14:xfrm>
          </p:contentPart>
        </mc:Choice>
        <mc:Fallback>
          <p:pic>
            <p:nvPicPr>
              <p:cNvPr id="255" name="Ink 254">
                <a:extLst>
                  <a:ext uri="{FF2B5EF4-FFF2-40B4-BE49-F238E27FC236}">
                    <a16:creationId xmlns:a16="http://schemas.microsoft.com/office/drawing/2014/main" id="{CA1F6651-F350-026D-DF3D-DB7D10345909}"/>
                  </a:ext>
                </a:extLst>
              </p:cNvPr>
              <p:cNvPicPr/>
              <p:nvPr/>
            </p:nvPicPr>
            <p:blipFill>
              <a:blip r:embed="rId233"/>
              <a:stretch>
                <a:fillRect/>
              </a:stretch>
            </p:blipFill>
            <p:spPr>
              <a:xfrm>
                <a:off x="5582603" y="3728397"/>
                <a:ext cx="1360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56" name="Ink 255">
                <a:extLst>
                  <a:ext uri="{FF2B5EF4-FFF2-40B4-BE49-F238E27FC236}">
                    <a16:creationId xmlns:a16="http://schemas.microsoft.com/office/drawing/2014/main" id="{3B1F78A0-DC8D-76E0-A429-A4D169A018F0}"/>
                  </a:ext>
                </a:extLst>
              </p14:cNvPr>
              <p14:cNvContentPartPr/>
              <p14:nvPr/>
            </p14:nvContentPartPr>
            <p14:xfrm>
              <a:off x="5804363" y="3764037"/>
              <a:ext cx="101160" cy="107280"/>
            </p14:xfrm>
          </p:contentPart>
        </mc:Choice>
        <mc:Fallback>
          <p:pic>
            <p:nvPicPr>
              <p:cNvPr id="256" name="Ink 255">
                <a:extLst>
                  <a:ext uri="{FF2B5EF4-FFF2-40B4-BE49-F238E27FC236}">
                    <a16:creationId xmlns:a16="http://schemas.microsoft.com/office/drawing/2014/main" id="{3B1F78A0-DC8D-76E0-A429-A4D169A018F0}"/>
                  </a:ext>
                </a:extLst>
              </p:cNvPr>
              <p:cNvPicPr/>
              <p:nvPr/>
            </p:nvPicPr>
            <p:blipFill>
              <a:blip r:embed="rId235"/>
              <a:stretch>
                <a:fillRect/>
              </a:stretch>
            </p:blipFill>
            <p:spPr>
              <a:xfrm>
                <a:off x="5789243" y="3748557"/>
                <a:ext cx="1314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57" name="Ink 256">
                <a:extLst>
                  <a:ext uri="{FF2B5EF4-FFF2-40B4-BE49-F238E27FC236}">
                    <a16:creationId xmlns:a16="http://schemas.microsoft.com/office/drawing/2014/main" id="{F8BCD3F0-BC36-30AD-3DF7-078BBED0901C}"/>
                  </a:ext>
                </a:extLst>
              </p14:cNvPr>
              <p14:cNvContentPartPr/>
              <p14:nvPr/>
            </p14:nvContentPartPr>
            <p14:xfrm>
              <a:off x="5810123" y="3782397"/>
              <a:ext cx="65160" cy="132480"/>
            </p14:xfrm>
          </p:contentPart>
        </mc:Choice>
        <mc:Fallback>
          <p:pic>
            <p:nvPicPr>
              <p:cNvPr id="257" name="Ink 256">
                <a:extLst>
                  <a:ext uri="{FF2B5EF4-FFF2-40B4-BE49-F238E27FC236}">
                    <a16:creationId xmlns:a16="http://schemas.microsoft.com/office/drawing/2014/main" id="{F8BCD3F0-BC36-30AD-3DF7-078BBED0901C}"/>
                  </a:ext>
                </a:extLst>
              </p:cNvPr>
              <p:cNvPicPr/>
              <p:nvPr/>
            </p:nvPicPr>
            <p:blipFill>
              <a:blip r:embed="rId237"/>
              <a:stretch>
                <a:fillRect/>
              </a:stretch>
            </p:blipFill>
            <p:spPr>
              <a:xfrm>
                <a:off x="5794643" y="3766917"/>
                <a:ext cx="957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58" name="Ink 257">
                <a:extLst>
                  <a:ext uri="{FF2B5EF4-FFF2-40B4-BE49-F238E27FC236}">
                    <a16:creationId xmlns:a16="http://schemas.microsoft.com/office/drawing/2014/main" id="{9AAF3D99-1B00-D3BD-9436-2DAFA2045BDE}"/>
                  </a:ext>
                </a:extLst>
              </p14:cNvPr>
              <p14:cNvContentPartPr/>
              <p14:nvPr/>
            </p14:nvContentPartPr>
            <p14:xfrm>
              <a:off x="6026843" y="3751797"/>
              <a:ext cx="106920" cy="181080"/>
            </p14:xfrm>
          </p:contentPart>
        </mc:Choice>
        <mc:Fallback>
          <p:pic>
            <p:nvPicPr>
              <p:cNvPr id="258" name="Ink 257">
                <a:extLst>
                  <a:ext uri="{FF2B5EF4-FFF2-40B4-BE49-F238E27FC236}">
                    <a16:creationId xmlns:a16="http://schemas.microsoft.com/office/drawing/2014/main" id="{9AAF3D99-1B00-D3BD-9436-2DAFA2045BDE}"/>
                  </a:ext>
                </a:extLst>
              </p:cNvPr>
              <p:cNvPicPr/>
              <p:nvPr/>
            </p:nvPicPr>
            <p:blipFill>
              <a:blip r:embed="rId239"/>
              <a:stretch>
                <a:fillRect/>
              </a:stretch>
            </p:blipFill>
            <p:spPr>
              <a:xfrm>
                <a:off x="6011723" y="3736677"/>
                <a:ext cx="1375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59" name="Ink 258">
                <a:extLst>
                  <a:ext uri="{FF2B5EF4-FFF2-40B4-BE49-F238E27FC236}">
                    <a16:creationId xmlns:a16="http://schemas.microsoft.com/office/drawing/2014/main" id="{625AD5FB-A85F-C2D9-6405-979AD71EC234}"/>
                  </a:ext>
                </a:extLst>
              </p14:cNvPr>
              <p14:cNvContentPartPr/>
              <p14:nvPr/>
            </p14:nvContentPartPr>
            <p14:xfrm>
              <a:off x="6197483" y="3743877"/>
              <a:ext cx="63360" cy="75960"/>
            </p14:xfrm>
          </p:contentPart>
        </mc:Choice>
        <mc:Fallback>
          <p:pic>
            <p:nvPicPr>
              <p:cNvPr id="259" name="Ink 258">
                <a:extLst>
                  <a:ext uri="{FF2B5EF4-FFF2-40B4-BE49-F238E27FC236}">
                    <a16:creationId xmlns:a16="http://schemas.microsoft.com/office/drawing/2014/main" id="{625AD5FB-A85F-C2D9-6405-979AD71EC234}"/>
                  </a:ext>
                </a:extLst>
              </p:cNvPr>
              <p:cNvPicPr/>
              <p:nvPr/>
            </p:nvPicPr>
            <p:blipFill>
              <a:blip r:embed="rId241"/>
              <a:stretch>
                <a:fillRect/>
              </a:stretch>
            </p:blipFill>
            <p:spPr>
              <a:xfrm>
                <a:off x="6182363" y="3728757"/>
                <a:ext cx="9396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260" name="Ink 259">
                <a:extLst>
                  <a:ext uri="{FF2B5EF4-FFF2-40B4-BE49-F238E27FC236}">
                    <a16:creationId xmlns:a16="http://schemas.microsoft.com/office/drawing/2014/main" id="{F494C84A-D573-F4A0-05EE-AB18AA2BE8AB}"/>
                  </a:ext>
                </a:extLst>
              </p14:cNvPr>
              <p14:cNvContentPartPr/>
              <p14:nvPr/>
            </p14:nvContentPartPr>
            <p14:xfrm>
              <a:off x="6340043" y="3780957"/>
              <a:ext cx="27360" cy="110160"/>
            </p14:xfrm>
          </p:contentPart>
        </mc:Choice>
        <mc:Fallback>
          <p:pic>
            <p:nvPicPr>
              <p:cNvPr id="260" name="Ink 259">
                <a:extLst>
                  <a:ext uri="{FF2B5EF4-FFF2-40B4-BE49-F238E27FC236}">
                    <a16:creationId xmlns:a16="http://schemas.microsoft.com/office/drawing/2014/main" id="{F494C84A-D573-F4A0-05EE-AB18AA2BE8AB}"/>
                  </a:ext>
                </a:extLst>
              </p:cNvPr>
              <p:cNvPicPr/>
              <p:nvPr/>
            </p:nvPicPr>
            <p:blipFill>
              <a:blip r:embed="rId243"/>
              <a:stretch>
                <a:fillRect/>
              </a:stretch>
            </p:blipFill>
            <p:spPr>
              <a:xfrm>
                <a:off x="6324923" y="3765837"/>
                <a:ext cx="576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261" name="Ink 260">
                <a:extLst>
                  <a:ext uri="{FF2B5EF4-FFF2-40B4-BE49-F238E27FC236}">
                    <a16:creationId xmlns:a16="http://schemas.microsoft.com/office/drawing/2014/main" id="{1240A087-1044-F7A3-4D55-7CCA00F23C36}"/>
                  </a:ext>
                </a:extLst>
              </p14:cNvPr>
              <p14:cNvContentPartPr/>
              <p14:nvPr/>
            </p14:nvContentPartPr>
            <p14:xfrm>
              <a:off x="6376763" y="3821277"/>
              <a:ext cx="82800" cy="102240"/>
            </p14:xfrm>
          </p:contentPart>
        </mc:Choice>
        <mc:Fallback>
          <p:pic>
            <p:nvPicPr>
              <p:cNvPr id="261" name="Ink 260">
                <a:extLst>
                  <a:ext uri="{FF2B5EF4-FFF2-40B4-BE49-F238E27FC236}">
                    <a16:creationId xmlns:a16="http://schemas.microsoft.com/office/drawing/2014/main" id="{1240A087-1044-F7A3-4D55-7CCA00F23C36}"/>
                  </a:ext>
                </a:extLst>
              </p:cNvPr>
              <p:cNvPicPr/>
              <p:nvPr/>
            </p:nvPicPr>
            <p:blipFill>
              <a:blip r:embed="rId245"/>
              <a:stretch>
                <a:fillRect/>
              </a:stretch>
            </p:blipFill>
            <p:spPr>
              <a:xfrm>
                <a:off x="6361643" y="3805797"/>
                <a:ext cx="1130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262" name="Ink 261">
                <a:extLst>
                  <a:ext uri="{FF2B5EF4-FFF2-40B4-BE49-F238E27FC236}">
                    <a16:creationId xmlns:a16="http://schemas.microsoft.com/office/drawing/2014/main" id="{8DCD496A-C424-986B-849E-5A6AD8B53849}"/>
                  </a:ext>
                </a:extLst>
              </p14:cNvPr>
              <p14:cNvContentPartPr/>
              <p14:nvPr/>
            </p14:nvContentPartPr>
            <p14:xfrm>
              <a:off x="6583403" y="3750717"/>
              <a:ext cx="59040" cy="73080"/>
            </p14:xfrm>
          </p:contentPart>
        </mc:Choice>
        <mc:Fallback>
          <p:pic>
            <p:nvPicPr>
              <p:cNvPr id="262" name="Ink 261">
                <a:extLst>
                  <a:ext uri="{FF2B5EF4-FFF2-40B4-BE49-F238E27FC236}">
                    <a16:creationId xmlns:a16="http://schemas.microsoft.com/office/drawing/2014/main" id="{8DCD496A-C424-986B-849E-5A6AD8B53849}"/>
                  </a:ext>
                </a:extLst>
              </p:cNvPr>
              <p:cNvPicPr/>
              <p:nvPr/>
            </p:nvPicPr>
            <p:blipFill>
              <a:blip r:embed="rId247"/>
              <a:stretch>
                <a:fillRect/>
              </a:stretch>
            </p:blipFill>
            <p:spPr>
              <a:xfrm>
                <a:off x="6568283" y="3735597"/>
                <a:ext cx="892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63" name="Ink 262">
                <a:extLst>
                  <a:ext uri="{FF2B5EF4-FFF2-40B4-BE49-F238E27FC236}">
                    <a16:creationId xmlns:a16="http://schemas.microsoft.com/office/drawing/2014/main" id="{ADE4BFE2-4CB4-D4FD-0D3C-8741D866AC7D}"/>
                  </a:ext>
                </a:extLst>
              </p14:cNvPr>
              <p14:cNvContentPartPr/>
              <p14:nvPr/>
            </p14:nvContentPartPr>
            <p14:xfrm>
              <a:off x="6569003" y="3792837"/>
              <a:ext cx="56880" cy="64080"/>
            </p14:xfrm>
          </p:contentPart>
        </mc:Choice>
        <mc:Fallback>
          <p:pic>
            <p:nvPicPr>
              <p:cNvPr id="263" name="Ink 262">
                <a:extLst>
                  <a:ext uri="{FF2B5EF4-FFF2-40B4-BE49-F238E27FC236}">
                    <a16:creationId xmlns:a16="http://schemas.microsoft.com/office/drawing/2014/main" id="{ADE4BFE2-4CB4-D4FD-0D3C-8741D866AC7D}"/>
                  </a:ext>
                </a:extLst>
              </p:cNvPr>
              <p:cNvPicPr/>
              <p:nvPr/>
            </p:nvPicPr>
            <p:blipFill>
              <a:blip r:embed="rId249"/>
              <a:stretch>
                <a:fillRect/>
              </a:stretch>
            </p:blipFill>
            <p:spPr>
              <a:xfrm>
                <a:off x="6553883" y="3777717"/>
                <a:ext cx="874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64" name="Ink 263">
                <a:extLst>
                  <a:ext uri="{FF2B5EF4-FFF2-40B4-BE49-F238E27FC236}">
                    <a16:creationId xmlns:a16="http://schemas.microsoft.com/office/drawing/2014/main" id="{3E5B8BEC-0790-3298-7EB1-E297FE1C6B78}"/>
                  </a:ext>
                </a:extLst>
              </p14:cNvPr>
              <p14:cNvContentPartPr/>
              <p14:nvPr/>
            </p14:nvContentPartPr>
            <p14:xfrm>
              <a:off x="6679523" y="3774477"/>
              <a:ext cx="104760" cy="125280"/>
            </p14:xfrm>
          </p:contentPart>
        </mc:Choice>
        <mc:Fallback>
          <p:pic>
            <p:nvPicPr>
              <p:cNvPr id="264" name="Ink 263">
                <a:extLst>
                  <a:ext uri="{FF2B5EF4-FFF2-40B4-BE49-F238E27FC236}">
                    <a16:creationId xmlns:a16="http://schemas.microsoft.com/office/drawing/2014/main" id="{3E5B8BEC-0790-3298-7EB1-E297FE1C6B78}"/>
                  </a:ext>
                </a:extLst>
              </p:cNvPr>
              <p:cNvPicPr/>
              <p:nvPr/>
            </p:nvPicPr>
            <p:blipFill>
              <a:blip r:embed="rId251"/>
              <a:stretch>
                <a:fillRect/>
              </a:stretch>
            </p:blipFill>
            <p:spPr>
              <a:xfrm>
                <a:off x="6664043" y="3759357"/>
                <a:ext cx="13536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66" name="Ink 265">
                <a:extLst>
                  <a:ext uri="{FF2B5EF4-FFF2-40B4-BE49-F238E27FC236}">
                    <a16:creationId xmlns:a16="http://schemas.microsoft.com/office/drawing/2014/main" id="{443863CE-89DF-4F3C-428B-900F050F53E4}"/>
                  </a:ext>
                </a:extLst>
              </p14:cNvPr>
              <p14:cNvContentPartPr/>
              <p14:nvPr/>
            </p14:nvContentPartPr>
            <p14:xfrm>
              <a:off x="5384603" y="3995517"/>
              <a:ext cx="511200" cy="37440"/>
            </p14:xfrm>
          </p:contentPart>
        </mc:Choice>
        <mc:Fallback>
          <p:pic>
            <p:nvPicPr>
              <p:cNvPr id="266" name="Ink 265">
                <a:extLst>
                  <a:ext uri="{FF2B5EF4-FFF2-40B4-BE49-F238E27FC236}">
                    <a16:creationId xmlns:a16="http://schemas.microsoft.com/office/drawing/2014/main" id="{443863CE-89DF-4F3C-428B-900F050F53E4}"/>
                  </a:ext>
                </a:extLst>
              </p:cNvPr>
              <p:cNvPicPr/>
              <p:nvPr/>
            </p:nvPicPr>
            <p:blipFill>
              <a:blip r:embed="rId253"/>
              <a:stretch>
                <a:fillRect/>
              </a:stretch>
            </p:blipFill>
            <p:spPr>
              <a:xfrm>
                <a:off x="5369483" y="3980397"/>
                <a:ext cx="5418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35" name="Ink 134">
                <a:extLst>
                  <a:ext uri="{FF2B5EF4-FFF2-40B4-BE49-F238E27FC236}">
                    <a16:creationId xmlns:a16="http://schemas.microsoft.com/office/drawing/2014/main" id="{9B4F54CB-046A-C789-A78B-38DE114285AF}"/>
                  </a:ext>
                </a:extLst>
              </p14:cNvPr>
              <p14:cNvContentPartPr/>
              <p14:nvPr/>
            </p14:nvContentPartPr>
            <p14:xfrm>
              <a:off x="1821683" y="4321317"/>
              <a:ext cx="142560" cy="34560"/>
            </p14:xfrm>
          </p:contentPart>
        </mc:Choice>
        <mc:Fallback>
          <p:pic>
            <p:nvPicPr>
              <p:cNvPr id="135" name="Ink 134">
                <a:extLst>
                  <a:ext uri="{FF2B5EF4-FFF2-40B4-BE49-F238E27FC236}">
                    <a16:creationId xmlns:a16="http://schemas.microsoft.com/office/drawing/2014/main" id="{9B4F54CB-046A-C789-A78B-38DE114285AF}"/>
                  </a:ext>
                </a:extLst>
              </p:cNvPr>
              <p:cNvPicPr/>
              <p:nvPr/>
            </p:nvPicPr>
            <p:blipFill>
              <a:blip r:embed="rId255"/>
              <a:stretch>
                <a:fillRect/>
              </a:stretch>
            </p:blipFill>
            <p:spPr>
              <a:xfrm>
                <a:off x="1806563" y="4305837"/>
                <a:ext cx="1731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36" name="Ink 135">
                <a:extLst>
                  <a:ext uri="{FF2B5EF4-FFF2-40B4-BE49-F238E27FC236}">
                    <a16:creationId xmlns:a16="http://schemas.microsoft.com/office/drawing/2014/main" id="{AD6CEF22-72E5-33B9-CF9A-DCF9D01CDAC1}"/>
                  </a:ext>
                </a:extLst>
              </p14:cNvPr>
              <p14:cNvContentPartPr/>
              <p14:nvPr/>
            </p14:nvContentPartPr>
            <p14:xfrm>
              <a:off x="1883963" y="4418877"/>
              <a:ext cx="135360" cy="7560"/>
            </p14:xfrm>
          </p:contentPart>
        </mc:Choice>
        <mc:Fallback>
          <p:pic>
            <p:nvPicPr>
              <p:cNvPr id="136" name="Ink 135">
                <a:extLst>
                  <a:ext uri="{FF2B5EF4-FFF2-40B4-BE49-F238E27FC236}">
                    <a16:creationId xmlns:a16="http://schemas.microsoft.com/office/drawing/2014/main" id="{AD6CEF22-72E5-33B9-CF9A-DCF9D01CDAC1}"/>
                  </a:ext>
                </a:extLst>
              </p:cNvPr>
              <p:cNvPicPr/>
              <p:nvPr/>
            </p:nvPicPr>
            <p:blipFill>
              <a:blip r:embed="rId257"/>
              <a:stretch>
                <a:fillRect/>
              </a:stretch>
            </p:blipFill>
            <p:spPr>
              <a:xfrm>
                <a:off x="1868843" y="4403397"/>
                <a:ext cx="1659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37" name="Ink 136">
                <a:extLst>
                  <a:ext uri="{FF2B5EF4-FFF2-40B4-BE49-F238E27FC236}">
                    <a16:creationId xmlns:a16="http://schemas.microsoft.com/office/drawing/2014/main" id="{345B8681-0ACF-6C24-F840-2660200CB3B9}"/>
                  </a:ext>
                </a:extLst>
              </p14:cNvPr>
              <p14:cNvContentPartPr/>
              <p14:nvPr/>
            </p14:nvContentPartPr>
            <p14:xfrm>
              <a:off x="2257643" y="4327077"/>
              <a:ext cx="15480" cy="134640"/>
            </p14:xfrm>
          </p:contentPart>
        </mc:Choice>
        <mc:Fallback>
          <p:pic>
            <p:nvPicPr>
              <p:cNvPr id="137" name="Ink 136">
                <a:extLst>
                  <a:ext uri="{FF2B5EF4-FFF2-40B4-BE49-F238E27FC236}">
                    <a16:creationId xmlns:a16="http://schemas.microsoft.com/office/drawing/2014/main" id="{345B8681-0ACF-6C24-F840-2660200CB3B9}"/>
                  </a:ext>
                </a:extLst>
              </p:cNvPr>
              <p:cNvPicPr/>
              <p:nvPr/>
            </p:nvPicPr>
            <p:blipFill>
              <a:blip r:embed="rId259"/>
              <a:stretch>
                <a:fillRect/>
              </a:stretch>
            </p:blipFill>
            <p:spPr>
              <a:xfrm>
                <a:off x="2242523" y="4311597"/>
                <a:ext cx="460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38" name="Ink 137">
                <a:extLst>
                  <a:ext uri="{FF2B5EF4-FFF2-40B4-BE49-F238E27FC236}">
                    <a16:creationId xmlns:a16="http://schemas.microsoft.com/office/drawing/2014/main" id="{307BC16E-EC8C-A047-E366-904653AADDBB}"/>
                  </a:ext>
                </a:extLst>
              </p14:cNvPr>
              <p14:cNvContentPartPr/>
              <p14:nvPr/>
            </p14:nvContentPartPr>
            <p14:xfrm>
              <a:off x="2260523" y="4347597"/>
              <a:ext cx="140760" cy="102960"/>
            </p14:xfrm>
          </p:contentPart>
        </mc:Choice>
        <mc:Fallback>
          <p:pic>
            <p:nvPicPr>
              <p:cNvPr id="138" name="Ink 137">
                <a:extLst>
                  <a:ext uri="{FF2B5EF4-FFF2-40B4-BE49-F238E27FC236}">
                    <a16:creationId xmlns:a16="http://schemas.microsoft.com/office/drawing/2014/main" id="{307BC16E-EC8C-A047-E366-904653AADDBB}"/>
                  </a:ext>
                </a:extLst>
              </p:cNvPr>
              <p:cNvPicPr/>
              <p:nvPr/>
            </p:nvPicPr>
            <p:blipFill>
              <a:blip r:embed="rId261"/>
              <a:stretch>
                <a:fillRect/>
              </a:stretch>
            </p:blipFill>
            <p:spPr>
              <a:xfrm>
                <a:off x="2245403" y="4332117"/>
                <a:ext cx="17100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39" name="Ink 138">
                <a:extLst>
                  <a:ext uri="{FF2B5EF4-FFF2-40B4-BE49-F238E27FC236}">
                    <a16:creationId xmlns:a16="http://schemas.microsoft.com/office/drawing/2014/main" id="{CCB315ED-021C-D0DA-9F03-FA300294D77A}"/>
                  </a:ext>
                </a:extLst>
              </p14:cNvPr>
              <p14:cNvContentPartPr/>
              <p14:nvPr/>
            </p14:nvContentPartPr>
            <p14:xfrm>
              <a:off x="2531603" y="4363437"/>
              <a:ext cx="79200" cy="93240"/>
            </p14:xfrm>
          </p:contentPart>
        </mc:Choice>
        <mc:Fallback>
          <p:pic>
            <p:nvPicPr>
              <p:cNvPr id="139" name="Ink 138">
                <a:extLst>
                  <a:ext uri="{FF2B5EF4-FFF2-40B4-BE49-F238E27FC236}">
                    <a16:creationId xmlns:a16="http://schemas.microsoft.com/office/drawing/2014/main" id="{CCB315ED-021C-D0DA-9F03-FA300294D77A}"/>
                  </a:ext>
                </a:extLst>
              </p:cNvPr>
              <p:cNvPicPr/>
              <p:nvPr/>
            </p:nvPicPr>
            <p:blipFill>
              <a:blip r:embed="rId263"/>
              <a:stretch>
                <a:fillRect/>
              </a:stretch>
            </p:blipFill>
            <p:spPr>
              <a:xfrm>
                <a:off x="2516483" y="4347957"/>
                <a:ext cx="10980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0" name="Ink 139">
                <a:extLst>
                  <a:ext uri="{FF2B5EF4-FFF2-40B4-BE49-F238E27FC236}">
                    <a16:creationId xmlns:a16="http://schemas.microsoft.com/office/drawing/2014/main" id="{7C3AA298-8AE0-49FE-9423-AA002487F58F}"/>
                  </a:ext>
                </a:extLst>
              </p14:cNvPr>
              <p14:cNvContentPartPr/>
              <p14:nvPr/>
            </p14:nvContentPartPr>
            <p14:xfrm>
              <a:off x="2516123" y="4385757"/>
              <a:ext cx="89280" cy="74520"/>
            </p14:xfrm>
          </p:contentPart>
        </mc:Choice>
        <mc:Fallback>
          <p:pic>
            <p:nvPicPr>
              <p:cNvPr id="140" name="Ink 139">
                <a:extLst>
                  <a:ext uri="{FF2B5EF4-FFF2-40B4-BE49-F238E27FC236}">
                    <a16:creationId xmlns:a16="http://schemas.microsoft.com/office/drawing/2014/main" id="{7C3AA298-8AE0-49FE-9423-AA002487F58F}"/>
                  </a:ext>
                </a:extLst>
              </p:cNvPr>
              <p:cNvPicPr/>
              <p:nvPr/>
            </p:nvPicPr>
            <p:blipFill>
              <a:blip r:embed="rId265"/>
              <a:stretch>
                <a:fillRect/>
              </a:stretch>
            </p:blipFill>
            <p:spPr>
              <a:xfrm>
                <a:off x="2500643" y="4370637"/>
                <a:ext cx="11952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41" name="Ink 140">
                <a:extLst>
                  <a:ext uri="{FF2B5EF4-FFF2-40B4-BE49-F238E27FC236}">
                    <a16:creationId xmlns:a16="http://schemas.microsoft.com/office/drawing/2014/main" id="{C34B8316-E103-5413-577D-FF9BAE679D75}"/>
                  </a:ext>
                </a:extLst>
              </p14:cNvPr>
              <p14:cNvContentPartPr/>
              <p14:nvPr/>
            </p14:nvContentPartPr>
            <p14:xfrm>
              <a:off x="2690003" y="4328517"/>
              <a:ext cx="189360" cy="159480"/>
            </p14:xfrm>
          </p:contentPart>
        </mc:Choice>
        <mc:Fallback>
          <p:pic>
            <p:nvPicPr>
              <p:cNvPr id="141" name="Ink 140">
                <a:extLst>
                  <a:ext uri="{FF2B5EF4-FFF2-40B4-BE49-F238E27FC236}">
                    <a16:creationId xmlns:a16="http://schemas.microsoft.com/office/drawing/2014/main" id="{C34B8316-E103-5413-577D-FF9BAE679D75}"/>
                  </a:ext>
                </a:extLst>
              </p:cNvPr>
              <p:cNvPicPr/>
              <p:nvPr/>
            </p:nvPicPr>
            <p:blipFill>
              <a:blip r:embed="rId267"/>
              <a:stretch>
                <a:fillRect/>
              </a:stretch>
            </p:blipFill>
            <p:spPr>
              <a:xfrm>
                <a:off x="2674883" y="4313037"/>
                <a:ext cx="2199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42" name="Ink 141">
                <a:extLst>
                  <a:ext uri="{FF2B5EF4-FFF2-40B4-BE49-F238E27FC236}">
                    <a16:creationId xmlns:a16="http://schemas.microsoft.com/office/drawing/2014/main" id="{92F0B584-559C-37E8-177D-4527F038575C}"/>
                  </a:ext>
                </a:extLst>
              </p14:cNvPr>
              <p14:cNvContentPartPr/>
              <p14:nvPr/>
            </p14:nvContentPartPr>
            <p14:xfrm>
              <a:off x="2925803" y="4291077"/>
              <a:ext cx="51480" cy="80280"/>
            </p14:xfrm>
          </p:contentPart>
        </mc:Choice>
        <mc:Fallback>
          <p:pic>
            <p:nvPicPr>
              <p:cNvPr id="142" name="Ink 141">
                <a:extLst>
                  <a:ext uri="{FF2B5EF4-FFF2-40B4-BE49-F238E27FC236}">
                    <a16:creationId xmlns:a16="http://schemas.microsoft.com/office/drawing/2014/main" id="{92F0B584-559C-37E8-177D-4527F038575C}"/>
                  </a:ext>
                </a:extLst>
              </p:cNvPr>
              <p:cNvPicPr/>
              <p:nvPr/>
            </p:nvPicPr>
            <p:blipFill>
              <a:blip r:embed="rId269"/>
              <a:stretch>
                <a:fillRect/>
              </a:stretch>
            </p:blipFill>
            <p:spPr>
              <a:xfrm>
                <a:off x="2910683" y="4275957"/>
                <a:ext cx="8208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43" name="Ink 142">
                <a:extLst>
                  <a:ext uri="{FF2B5EF4-FFF2-40B4-BE49-F238E27FC236}">
                    <a16:creationId xmlns:a16="http://schemas.microsoft.com/office/drawing/2014/main" id="{13AC5491-6782-A9A8-0895-7F73CF804BA2}"/>
                  </a:ext>
                </a:extLst>
              </p14:cNvPr>
              <p14:cNvContentPartPr/>
              <p14:nvPr/>
            </p14:nvContentPartPr>
            <p14:xfrm>
              <a:off x="2982683" y="4376037"/>
              <a:ext cx="104760" cy="92160"/>
            </p14:xfrm>
          </p:contentPart>
        </mc:Choice>
        <mc:Fallback>
          <p:pic>
            <p:nvPicPr>
              <p:cNvPr id="143" name="Ink 142">
                <a:extLst>
                  <a:ext uri="{FF2B5EF4-FFF2-40B4-BE49-F238E27FC236}">
                    <a16:creationId xmlns:a16="http://schemas.microsoft.com/office/drawing/2014/main" id="{13AC5491-6782-A9A8-0895-7F73CF804BA2}"/>
                  </a:ext>
                </a:extLst>
              </p:cNvPr>
              <p:cNvPicPr/>
              <p:nvPr/>
            </p:nvPicPr>
            <p:blipFill>
              <a:blip r:embed="rId271"/>
              <a:stretch>
                <a:fillRect/>
              </a:stretch>
            </p:blipFill>
            <p:spPr>
              <a:xfrm>
                <a:off x="2967203" y="4360557"/>
                <a:ext cx="1353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44" name="Ink 143">
                <a:extLst>
                  <a:ext uri="{FF2B5EF4-FFF2-40B4-BE49-F238E27FC236}">
                    <a16:creationId xmlns:a16="http://schemas.microsoft.com/office/drawing/2014/main" id="{4DB6222D-3B65-7CE6-90C1-058BFD3F7B52}"/>
                  </a:ext>
                </a:extLst>
              </p14:cNvPr>
              <p14:cNvContentPartPr/>
              <p14:nvPr/>
            </p14:nvContentPartPr>
            <p14:xfrm>
              <a:off x="3219563" y="4352637"/>
              <a:ext cx="73800" cy="77400"/>
            </p14:xfrm>
          </p:contentPart>
        </mc:Choice>
        <mc:Fallback>
          <p:pic>
            <p:nvPicPr>
              <p:cNvPr id="144" name="Ink 143">
                <a:extLst>
                  <a:ext uri="{FF2B5EF4-FFF2-40B4-BE49-F238E27FC236}">
                    <a16:creationId xmlns:a16="http://schemas.microsoft.com/office/drawing/2014/main" id="{4DB6222D-3B65-7CE6-90C1-058BFD3F7B52}"/>
                  </a:ext>
                </a:extLst>
              </p:cNvPr>
              <p:cNvPicPr/>
              <p:nvPr/>
            </p:nvPicPr>
            <p:blipFill>
              <a:blip r:embed="rId273"/>
              <a:stretch>
                <a:fillRect/>
              </a:stretch>
            </p:blipFill>
            <p:spPr>
              <a:xfrm>
                <a:off x="3204083" y="4337517"/>
                <a:ext cx="104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46" name="Ink 145">
                <a:extLst>
                  <a:ext uri="{FF2B5EF4-FFF2-40B4-BE49-F238E27FC236}">
                    <a16:creationId xmlns:a16="http://schemas.microsoft.com/office/drawing/2014/main" id="{C131ADEF-AECB-0E8A-0EE2-288D8C606CB4}"/>
                  </a:ext>
                </a:extLst>
              </p14:cNvPr>
              <p14:cNvContentPartPr/>
              <p14:nvPr/>
            </p14:nvContentPartPr>
            <p14:xfrm>
              <a:off x="3194003" y="4376757"/>
              <a:ext cx="91440" cy="78840"/>
            </p14:xfrm>
          </p:contentPart>
        </mc:Choice>
        <mc:Fallback>
          <p:pic>
            <p:nvPicPr>
              <p:cNvPr id="146" name="Ink 145">
                <a:extLst>
                  <a:ext uri="{FF2B5EF4-FFF2-40B4-BE49-F238E27FC236}">
                    <a16:creationId xmlns:a16="http://schemas.microsoft.com/office/drawing/2014/main" id="{C131ADEF-AECB-0E8A-0EE2-288D8C606CB4}"/>
                  </a:ext>
                </a:extLst>
              </p:cNvPr>
              <p:cNvPicPr/>
              <p:nvPr/>
            </p:nvPicPr>
            <p:blipFill>
              <a:blip r:embed="rId275"/>
              <a:stretch>
                <a:fillRect/>
              </a:stretch>
            </p:blipFill>
            <p:spPr>
              <a:xfrm>
                <a:off x="3178883" y="4361277"/>
                <a:ext cx="1220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48" name="Ink 147">
                <a:extLst>
                  <a:ext uri="{FF2B5EF4-FFF2-40B4-BE49-F238E27FC236}">
                    <a16:creationId xmlns:a16="http://schemas.microsoft.com/office/drawing/2014/main" id="{FE1EA5F2-B20A-71FE-30C7-F0E28C7BE651}"/>
                  </a:ext>
                </a:extLst>
              </p14:cNvPr>
              <p14:cNvContentPartPr/>
              <p14:nvPr/>
            </p14:nvContentPartPr>
            <p14:xfrm>
              <a:off x="3411443" y="4317357"/>
              <a:ext cx="136440" cy="162000"/>
            </p14:xfrm>
          </p:contentPart>
        </mc:Choice>
        <mc:Fallback>
          <p:pic>
            <p:nvPicPr>
              <p:cNvPr id="148" name="Ink 147">
                <a:extLst>
                  <a:ext uri="{FF2B5EF4-FFF2-40B4-BE49-F238E27FC236}">
                    <a16:creationId xmlns:a16="http://schemas.microsoft.com/office/drawing/2014/main" id="{FE1EA5F2-B20A-71FE-30C7-F0E28C7BE651}"/>
                  </a:ext>
                </a:extLst>
              </p:cNvPr>
              <p:cNvPicPr/>
              <p:nvPr/>
            </p:nvPicPr>
            <p:blipFill>
              <a:blip r:embed="rId277"/>
              <a:stretch>
                <a:fillRect/>
              </a:stretch>
            </p:blipFill>
            <p:spPr>
              <a:xfrm>
                <a:off x="3395963" y="4302237"/>
                <a:ext cx="1670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49" name="Ink 148">
                <a:extLst>
                  <a:ext uri="{FF2B5EF4-FFF2-40B4-BE49-F238E27FC236}">
                    <a16:creationId xmlns:a16="http://schemas.microsoft.com/office/drawing/2014/main" id="{7DB3C1EA-59C1-E5CC-92CD-0F77E6890834}"/>
                  </a:ext>
                </a:extLst>
              </p14:cNvPr>
              <p14:cNvContentPartPr/>
              <p14:nvPr/>
            </p14:nvContentPartPr>
            <p14:xfrm>
              <a:off x="3608363" y="4295757"/>
              <a:ext cx="36720" cy="77040"/>
            </p14:xfrm>
          </p:contentPart>
        </mc:Choice>
        <mc:Fallback>
          <p:pic>
            <p:nvPicPr>
              <p:cNvPr id="149" name="Ink 148">
                <a:extLst>
                  <a:ext uri="{FF2B5EF4-FFF2-40B4-BE49-F238E27FC236}">
                    <a16:creationId xmlns:a16="http://schemas.microsoft.com/office/drawing/2014/main" id="{7DB3C1EA-59C1-E5CC-92CD-0F77E6890834}"/>
                  </a:ext>
                </a:extLst>
              </p:cNvPr>
              <p:cNvPicPr/>
              <p:nvPr/>
            </p:nvPicPr>
            <p:blipFill>
              <a:blip r:embed="rId279"/>
              <a:stretch>
                <a:fillRect/>
              </a:stretch>
            </p:blipFill>
            <p:spPr>
              <a:xfrm>
                <a:off x="3593243" y="4280637"/>
                <a:ext cx="673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50" name="Ink 149">
                <a:extLst>
                  <a:ext uri="{FF2B5EF4-FFF2-40B4-BE49-F238E27FC236}">
                    <a16:creationId xmlns:a16="http://schemas.microsoft.com/office/drawing/2014/main" id="{C34222E3-372C-E231-CD57-37E5E5D80933}"/>
                  </a:ext>
                </a:extLst>
              </p14:cNvPr>
              <p14:cNvContentPartPr/>
              <p14:nvPr/>
            </p14:nvContentPartPr>
            <p14:xfrm>
              <a:off x="3714923" y="4368477"/>
              <a:ext cx="37440" cy="122400"/>
            </p14:xfrm>
          </p:contentPart>
        </mc:Choice>
        <mc:Fallback>
          <p:pic>
            <p:nvPicPr>
              <p:cNvPr id="150" name="Ink 149">
                <a:extLst>
                  <a:ext uri="{FF2B5EF4-FFF2-40B4-BE49-F238E27FC236}">
                    <a16:creationId xmlns:a16="http://schemas.microsoft.com/office/drawing/2014/main" id="{C34222E3-372C-E231-CD57-37E5E5D80933}"/>
                  </a:ext>
                </a:extLst>
              </p:cNvPr>
              <p:cNvPicPr/>
              <p:nvPr/>
            </p:nvPicPr>
            <p:blipFill>
              <a:blip r:embed="rId281"/>
              <a:stretch>
                <a:fillRect/>
              </a:stretch>
            </p:blipFill>
            <p:spPr>
              <a:xfrm>
                <a:off x="3699803" y="4353357"/>
                <a:ext cx="680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51" name="Ink 150">
                <a:extLst>
                  <a:ext uri="{FF2B5EF4-FFF2-40B4-BE49-F238E27FC236}">
                    <a16:creationId xmlns:a16="http://schemas.microsoft.com/office/drawing/2014/main" id="{50FF8D6E-7D47-F9AC-EEF4-8B45BDAE7FC0}"/>
                  </a:ext>
                </a:extLst>
              </p14:cNvPr>
              <p14:cNvContentPartPr/>
              <p14:nvPr/>
            </p14:nvContentPartPr>
            <p14:xfrm>
              <a:off x="3797363" y="4415637"/>
              <a:ext cx="64440" cy="65520"/>
            </p14:xfrm>
          </p:contentPart>
        </mc:Choice>
        <mc:Fallback>
          <p:pic>
            <p:nvPicPr>
              <p:cNvPr id="151" name="Ink 150">
                <a:extLst>
                  <a:ext uri="{FF2B5EF4-FFF2-40B4-BE49-F238E27FC236}">
                    <a16:creationId xmlns:a16="http://schemas.microsoft.com/office/drawing/2014/main" id="{50FF8D6E-7D47-F9AC-EEF4-8B45BDAE7FC0}"/>
                  </a:ext>
                </a:extLst>
              </p:cNvPr>
              <p:cNvPicPr/>
              <p:nvPr/>
            </p:nvPicPr>
            <p:blipFill>
              <a:blip r:embed="rId283"/>
              <a:stretch>
                <a:fillRect/>
              </a:stretch>
            </p:blipFill>
            <p:spPr>
              <a:xfrm>
                <a:off x="3782243" y="4400517"/>
                <a:ext cx="950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52" name="Ink 151">
                <a:extLst>
                  <a:ext uri="{FF2B5EF4-FFF2-40B4-BE49-F238E27FC236}">
                    <a16:creationId xmlns:a16="http://schemas.microsoft.com/office/drawing/2014/main" id="{849CB4AA-0F85-F954-29E7-ED0717F45C48}"/>
                  </a:ext>
                </a:extLst>
              </p14:cNvPr>
              <p14:cNvContentPartPr/>
              <p14:nvPr/>
            </p14:nvContentPartPr>
            <p14:xfrm>
              <a:off x="4010123" y="4354437"/>
              <a:ext cx="65520" cy="68040"/>
            </p14:xfrm>
          </p:contentPart>
        </mc:Choice>
        <mc:Fallback>
          <p:pic>
            <p:nvPicPr>
              <p:cNvPr id="152" name="Ink 151">
                <a:extLst>
                  <a:ext uri="{FF2B5EF4-FFF2-40B4-BE49-F238E27FC236}">
                    <a16:creationId xmlns:a16="http://schemas.microsoft.com/office/drawing/2014/main" id="{849CB4AA-0F85-F954-29E7-ED0717F45C48}"/>
                  </a:ext>
                </a:extLst>
              </p:cNvPr>
              <p:cNvPicPr/>
              <p:nvPr/>
            </p:nvPicPr>
            <p:blipFill>
              <a:blip r:embed="rId285"/>
              <a:stretch>
                <a:fillRect/>
              </a:stretch>
            </p:blipFill>
            <p:spPr>
              <a:xfrm>
                <a:off x="3995003" y="4338957"/>
                <a:ext cx="9576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53" name="Ink 152">
                <a:extLst>
                  <a:ext uri="{FF2B5EF4-FFF2-40B4-BE49-F238E27FC236}">
                    <a16:creationId xmlns:a16="http://schemas.microsoft.com/office/drawing/2014/main" id="{10D4CB3C-C99C-6C69-B213-6E9ECA390B8A}"/>
                  </a:ext>
                </a:extLst>
              </p14:cNvPr>
              <p14:cNvContentPartPr/>
              <p14:nvPr/>
            </p14:nvContentPartPr>
            <p14:xfrm>
              <a:off x="3962603" y="4359837"/>
              <a:ext cx="109800" cy="83880"/>
            </p14:xfrm>
          </p:contentPart>
        </mc:Choice>
        <mc:Fallback>
          <p:pic>
            <p:nvPicPr>
              <p:cNvPr id="153" name="Ink 152">
                <a:extLst>
                  <a:ext uri="{FF2B5EF4-FFF2-40B4-BE49-F238E27FC236}">
                    <a16:creationId xmlns:a16="http://schemas.microsoft.com/office/drawing/2014/main" id="{10D4CB3C-C99C-6C69-B213-6E9ECA390B8A}"/>
                  </a:ext>
                </a:extLst>
              </p:cNvPr>
              <p:cNvPicPr/>
              <p:nvPr/>
            </p:nvPicPr>
            <p:blipFill>
              <a:blip r:embed="rId287"/>
              <a:stretch>
                <a:fillRect/>
              </a:stretch>
            </p:blipFill>
            <p:spPr>
              <a:xfrm>
                <a:off x="3947483" y="4344717"/>
                <a:ext cx="1404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54" name="Ink 153">
                <a:extLst>
                  <a:ext uri="{FF2B5EF4-FFF2-40B4-BE49-F238E27FC236}">
                    <a16:creationId xmlns:a16="http://schemas.microsoft.com/office/drawing/2014/main" id="{96C450C6-D4D7-0DEB-FAFF-B72ECA11FB1D}"/>
                  </a:ext>
                </a:extLst>
              </p14:cNvPr>
              <p14:cNvContentPartPr/>
              <p14:nvPr/>
            </p14:nvContentPartPr>
            <p14:xfrm>
              <a:off x="4115963" y="4370277"/>
              <a:ext cx="127080" cy="87480"/>
            </p14:xfrm>
          </p:contentPart>
        </mc:Choice>
        <mc:Fallback>
          <p:pic>
            <p:nvPicPr>
              <p:cNvPr id="154" name="Ink 153">
                <a:extLst>
                  <a:ext uri="{FF2B5EF4-FFF2-40B4-BE49-F238E27FC236}">
                    <a16:creationId xmlns:a16="http://schemas.microsoft.com/office/drawing/2014/main" id="{96C450C6-D4D7-0DEB-FAFF-B72ECA11FB1D}"/>
                  </a:ext>
                </a:extLst>
              </p:cNvPr>
              <p:cNvPicPr/>
              <p:nvPr/>
            </p:nvPicPr>
            <p:blipFill>
              <a:blip r:embed="rId289"/>
              <a:stretch>
                <a:fillRect/>
              </a:stretch>
            </p:blipFill>
            <p:spPr>
              <a:xfrm>
                <a:off x="4100843" y="4354797"/>
                <a:ext cx="157320" cy="1177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5" name="Ink 184">
                <a:extLst>
                  <a:ext uri="{FF2B5EF4-FFF2-40B4-BE49-F238E27FC236}">
                    <a16:creationId xmlns:a16="http://schemas.microsoft.com/office/drawing/2014/main" id="{2DB245FE-6D1D-6A74-7795-EE670F41ED57}"/>
                  </a:ext>
                </a:extLst>
              </p14:cNvPr>
              <p14:cNvContentPartPr/>
              <p14:nvPr/>
            </p14:nvContentPartPr>
            <p14:xfrm>
              <a:off x="2092403" y="4126917"/>
              <a:ext cx="466200" cy="547920"/>
            </p14:xfrm>
          </p:contentPart>
        </mc:Choice>
        <mc:Fallback>
          <p:pic>
            <p:nvPicPr>
              <p:cNvPr id="185" name="Ink 184">
                <a:extLst>
                  <a:ext uri="{FF2B5EF4-FFF2-40B4-BE49-F238E27FC236}">
                    <a16:creationId xmlns:a16="http://schemas.microsoft.com/office/drawing/2014/main" id="{2DB245FE-6D1D-6A74-7795-EE670F41ED57}"/>
                  </a:ext>
                </a:extLst>
              </p:cNvPr>
              <p:cNvPicPr/>
              <p:nvPr/>
            </p:nvPicPr>
            <p:blipFill>
              <a:blip r:embed="rId291"/>
              <a:stretch>
                <a:fillRect/>
              </a:stretch>
            </p:blipFill>
            <p:spPr>
              <a:xfrm>
                <a:off x="2076923" y="4111797"/>
                <a:ext cx="49644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7" name="Ink 186">
                <a:extLst>
                  <a:ext uri="{FF2B5EF4-FFF2-40B4-BE49-F238E27FC236}">
                    <a16:creationId xmlns:a16="http://schemas.microsoft.com/office/drawing/2014/main" id="{EA520340-2B21-1434-E8BD-E14C199DD147}"/>
                  </a:ext>
                </a:extLst>
              </p14:cNvPr>
              <p14:cNvContentPartPr/>
              <p14:nvPr/>
            </p14:nvContentPartPr>
            <p14:xfrm>
              <a:off x="4243763" y="4367397"/>
              <a:ext cx="89280" cy="115200"/>
            </p14:xfrm>
          </p:contentPart>
        </mc:Choice>
        <mc:Fallback>
          <p:pic>
            <p:nvPicPr>
              <p:cNvPr id="187" name="Ink 186">
                <a:extLst>
                  <a:ext uri="{FF2B5EF4-FFF2-40B4-BE49-F238E27FC236}">
                    <a16:creationId xmlns:a16="http://schemas.microsoft.com/office/drawing/2014/main" id="{EA520340-2B21-1434-E8BD-E14C199DD147}"/>
                  </a:ext>
                </a:extLst>
              </p:cNvPr>
              <p:cNvPicPr/>
              <p:nvPr/>
            </p:nvPicPr>
            <p:blipFill>
              <a:blip r:embed="rId293"/>
              <a:stretch>
                <a:fillRect/>
              </a:stretch>
            </p:blipFill>
            <p:spPr>
              <a:xfrm>
                <a:off x="4228643" y="4352277"/>
                <a:ext cx="11988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9" name="Ink 188">
                <a:extLst>
                  <a:ext uri="{FF2B5EF4-FFF2-40B4-BE49-F238E27FC236}">
                    <a16:creationId xmlns:a16="http://schemas.microsoft.com/office/drawing/2014/main" id="{8B0F87B7-E40B-3E81-62EB-9400E02AB30E}"/>
                  </a:ext>
                </a:extLst>
              </p14:cNvPr>
              <p14:cNvContentPartPr/>
              <p14:nvPr/>
            </p14:nvContentPartPr>
            <p14:xfrm>
              <a:off x="4025243" y="4196397"/>
              <a:ext cx="440280" cy="533520"/>
            </p14:xfrm>
          </p:contentPart>
        </mc:Choice>
        <mc:Fallback>
          <p:pic>
            <p:nvPicPr>
              <p:cNvPr id="189" name="Ink 188">
                <a:extLst>
                  <a:ext uri="{FF2B5EF4-FFF2-40B4-BE49-F238E27FC236}">
                    <a16:creationId xmlns:a16="http://schemas.microsoft.com/office/drawing/2014/main" id="{8B0F87B7-E40B-3E81-62EB-9400E02AB30E}"/>
                  </a:ext>
                </a:extLst>
              </p:cNvPr>
              <p:cNvPicPr/>
              <p:nvPr/>
            </p:nvPicPr>
            <p:blipFill>
              <a:blip r:embed="rId295"/>
              <a:stretch>
                <a:fillRect/>
              </a:stretch>
            </p:blipFill>
            <p:spPr>
              <a:xfrm>
                <a:off x="4010123" y="4181277"/>
                <a:ext cx="470880" cy="5641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76" name="Ink 275">
                <a:extLst>
                  <a:ext uri="{FF2B5EF4-FFF2-40B4-BE49-F238E27FC236}">
                    <a16:creationId xmlns:a16="http://schemas.microsoft.com/office/drawing/2014/main" id="{A320D26C-4CF4-3D63-9FF4-F49EC78BDD80}"/>
                  </a:ext>
                </a:extLst>
              </p14:cNvPr>
              <p14:cNvContentPartPr/>
              <p14:nvPr/>
            </p14:nvContentPartPr>
            <p14:xfrm>
              <a:off x="2171963" y="4182357"/>
              <a:ext cx="1642680" cy="469080"/>
            </p14:xfrm>
          </p:contentPart>
        </mc:Choice>
        <mc:Fallback>
          <p:pic>
            <p:nvPicPr>
              <p:cNvPr id="276" name="Ink 275">
                <a:extLst>
                  <a:ext uri="{FF2B5EF4-FFF2-40B4-BE49-F238E27FC236}">
                    <a16:creationId xmlns:a16="http://schemas.microsoft.com/office/drawing/2014/main" id="{A320D26C-4CF4-3D63-9FF4-F49EC78BDD80}"/>
                  </a:ext>
                </a:extLst>
              </p:cNvPr>
              <p:cNvPicPr/>
              <p:nvPr/>
            </p:nvPicPr>
            <p:blipFill>
              <a:blip r:embed="rId297"/>
              <a:stretch>
                <a:fillRect/>
              </a:stretch>
            </p:blipFill>
            <p:spPr>
              <a:xfrm>
                <a:off x="2156843" y="4166877"/>
                <a:ext cx="1673280" cy="4996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78" name="Ink 277">
                <a:extLst>
                  <a:ext uri="{FF2B5EF4-FFF2-40B4-BE49-F238E27FC236}">
                    <a16:creationId xmlns:a16="http://schemas.microsoft.com/office/drawing/2014/main" id="{8BF3A683-DC49-7260-6544-F15011E336B0}"/>
                  </a:ext>
                </a:extLst>
              </p14:cNvPr>
              <p14:cNvContentPartPr/>
              <p14:nvPr/>
            </p14:nvContentPartPr>
            <p14:xfrm>
              <a:off x="5106323" y="4315197"/>
              <a:ext cx="11520" cy="211680"/>
            </p14:xfrm>
          </p:contentPart>
        </mc:Choice>
        <mc:Fallback>
          <p:pic>
            <p:nvPicPr>
              <p:cNvPr id="278" name="Ink 277">
                <a:extLst>
                  <a:ext uri="{FF2B5EF4-FFF2-40B4-BE49-F238E27FC236}">
                    <a16:creationId xmlns:a16="http://schemas.microsoft.com/office/drawing/2014/main" id="{8BF3A683-DC49-7260-6544-F15011E336B0}"/>
                  </a:ext>
                </a:extLst>
              </p:cNvPr>
              <p:cNvPicPr/>
              <p:nvPr/>
            </p:nvPicPr>
            <p:blipFill>
              <a:blip r:embed="rId299"/>
              <a:stretch>
                <a:fillRect/>
              </a:stretch>
            </p:blipFill>
            <p:spPr>
              <a:xfrm>
                <a:off x="5090843" y="4300077"/>
                <a:ext cx="421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79" name="Ink 278">
                <a:extLst>
                  <a:ext uri="{FF2B5EF4-FFF2-40B4-BE49-F238E27FC236}">
                    <a16:creationId xmlns:a16="http://schemas.microsoft.com/office/drawing/2014/main" id="{B1E7B387-C605-9523-E128-98829FEFE64B}"/>
                  </a:ext>
                </a:extLst>
              </p14:cNvPr>
              <p14:cNvContentPartPr/>
              <p14:nvPr/>
            </p14:nvContentPartPr>
            <p14:xfrm>
              <a:off x="5129003" y="4325277"/>
              <a:ext cx="122760" cy="199440"/>
            </p14:xfrm>
          </p:contentPart>
        </mc:Choice>
        <mc:Fallback>
          <p:pic>
            <p:nvPicPr>
              <p:cNvPr id="279" name="Ink 278">
                <a:extLst>
                  <a:ext uri="{FF2B5EF4-FFF2-40B4-BE49-F238E27FC236}">
                    <a16:creationId xmlns:a16="http://schemas.microsoft.com/office/drawing/2014/main" id="{B1E7B387-C605-9523-E128-98829FEFE64B}"/>
                  </a:ext>
                </a:extLst>
              </p:cNvPr>
              <p:cNvPicPr/>
              <p:nvPr/>
            </p:nvPicPr>
            <p:blipFill>
              <a:blip r:embed="rId301"/>
              <a:stretch>
                <a:fillRect/>
              </a:stretch>
            </p:blipFill>
            <p:spPr>
              <a:xfrm>
                <a:off x="5113883" y="4310157"/>
                <a:ext cx="15300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80" name="Ink 279">
                <a:extLst>
                  <a:ext uri="{FF2B5EF4-FFF2-40B4-BE49-F238E27FC236}">
                    <a16:creationId xmlns:a16="http://schemas.microsoft.com/office/drawing/2014/main" id="{6550F83A-9586-5D1B-F227-B6B51688A63B}"/>
                  </a:ext>
                </a:extLst>
              </p14:cNvPr>
              <p14:cNvContentPartPr/>
              <p14:nvPr/>
            </p14:nvContentPartPr>
            <p14:xfrm>
              <a:off x="5373083" y="4293237"/>
              <a:ext cx="105120" cy="154800"/>
            </p14:xfrm>
          </p:contentPart>
        </mc:Choice>
        <mc:Fallback>
          <p:pic>
            <p:nvPicPr>
              <p:cNvPr id="280" name="Ink 279">
                <a:extLst>
                  <a:ext uri="{FF2B5EF4-FFF2-40B4-BE49-F238E27FC236}">
                    <a16:creationId xmlns:a16="http://schemas.microsoft.com/office/drawing/2014/main" id="{6550F83A-9586-5D1B-F227-B6B51688A63B}"/>
                  </a:ext>
                </a:extLst>
              </p:cNvPr>
              <p:cNvPicPr/>
              <p:nvPr/>
            </p:nvPicPr>
            <p:blipFill>
              <a:blip r:embed="rId303"/>
              <a:stretch>
                <a:fillRect/>
              </a:stretch>
            </p:blipFill>
            <p:spPr>
              <a:xfrm>
                <a:off x="5357963" y="4277757"/>
                <a:ext cx="1353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81" name="Ink 280">
                <a:extLst>
                  <a:ext uri="{FF2B5EF4-FFF2-40B4-BE49-F238E27FC236}">
                    <a16:creationId xmlns:a16="http://schemas.microsoft.com/office/drawing/2014/main" id="{1232B635-0011-4884-8D3D-4B7868703482}"/>
                  </a:ext>
                </a:extLst>
              </p14:cNvPr>
              <p14:cNvContentPartPr/>
              <p14:nvPr/>
            </p14:nvContentPartPr>
            <p14:xfrm>
              <a:off x="5375243" y="4348317"/>
              <a:ext cx="91080" cy="96120"/>
            </p14:xfrm>
          </p:contentPart>
        </mc:Choice>
        <mc:Fallback>
          <p:pic>
            <p:nvPicPr>
              <p:cNvPr id="281" name="Ink 280">
                <a:extLst>
                  <a:ext uri="{FF2B5EF4-FFF2-40B4-BE49-F238E27FC236}">
                    <a16:creationId xmlns:a16="http://schemas.microsoft.com/office/drawing/2014/main" id="{1232B635-0011-4884-8D3D-4B7868703482}"/>
                  </a:ext>
                </a:extLst>
              </p:cNvPr>
              <p:cNvPicPr/>
              <p:nvPr/>
            </p:nvPicPr>
            <p:blipFill>
              <a:blip r:embed="rId305"/>
              <a:stretch>
                <a:fillRect/>
              </a:stretch>
            </p:blipFill>
            <p:spPr>
              <a:xfrm>
                <a:off x="5359763" y="4333197"/>
                <a:ext cx="1216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82" name="Ink 281">
                <a:extLst>
                  <a:ext uri="{FF2B5EF4-FFF2-40B4-BE49-F238E27FC236}">
                    <a16:creationId xmlns:a16="http://schemas.microsoft.com/office/drawing/2014/main" id="{EE128C31-3212-B78D-0538-C74115117AC2}"/>
                  </a:ext>
                </a:extLst>
              </p14:cNvPr>
              <p14:cNvContentPartPr/>
              <p14:nvPr/>
            </p14:nvContentPartPr>
            <p14:xfrm>
              <a:off x="5611403" y="4225197"/>
              <a:ext cx="169560" cy="207720"/>
            </p14:xfrm>
          </p:contentPart>
        </mc:Choice>
        <mc:Fallback>
          <p:pic>
            <p:nvPicPr>
              <p:cNvPr id="282" name="Ink 281">
                <a:extLst>
                  <a:ext uri="{FF2B5EF4-FFF2-40B4-BE49-F238E27FC236}">
                    <a16:creationId xmlns:a16="http://schemas.microsoft.com/office/drawing/2014/main" id="{EE128C31-3212-B78D-0538-C74115117AC2}"/>
                  </a:ext>
                </a:extLst>
              </p:cNvPr>
              <p:cNvPicPr/>
              <p:nvPr/>
            </p:nvPicPr>
            <p:blipFill>
              <a:blip r:embed="rId307"/>
              <a:stretch>
                <a:fillRect/>
              </a:stretch>
            </p:blipFill>
            <p:spPr>
              <a:xfrm>
                <a:off x="5596283" y="4210077"/>
                <a:ext cx="2001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83" name="Ink 282">
                <a:extLst>
                  <a:ext uri="{FF2B5EF4-FFF2-40B4-BE49-F238E27FC236}">
                    <a16:creationId xmlns:a16="http://schemas.microsoft.com/office/drawing/2014/main" id="{00E5AEFC-D104-9878-CCB2-FA6B1433512D}"/>
                  </a:ext>
                </a:extLst>
              </p14:cNvPr>
              <p14:cNvContentPartPr/>
              <p14:nvPr/>
            </p14:nvContentPartPr>
            <p14:xfrm>
              <a:off x="5881403" y="4200357"/>
              <a:ext cx="59040" cy="96120"/>
            </p14:xfrm>
          </p:contentPart>
        </mc:Choice>
        <mc:Fallback>
          <p:pic>
            <p:nvPicPr>
              <p:cNvPr id="283" name="Ink 282">
                <a:extLst>
                  <a:ext uri="{FF2B5EF4-FFF2-40B4-BE49-F238E27FC236}">
                    <a16:creationId xmlns:a16="http://schemas.microsoft.com/office/drawing/2014/main" id="{00E5AEFC-D104-9878-CCB2-FA6B1433512D}"/>
                  </a:ext>
                </a:extLst>
              </p:cNvPr>
              <p:cNvPicPr/>
              <p:nvPr/>
            </p:nvPicPr>
            <p:blipFill>
              <a:blip r:embed="rId309"/>
              <a:stretch>
                <a:fillRect/>
              </a:stretch>
            </p:blipFill>
            <p:spPr>
              <a:xfrm>
                <a:off x="5866283" y="4184877"/>
                <a:ext cx="896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84" name="Ink 283">
                <a:extLst>
                  <a:ext uri="{FF2B5EF4-FFF2-40B4-BE49-F238E27FC236}">
                    <a16:creationId xmlns:a16="http://schemas.microsoft.com/office/drawing/2014/main" id="{DB7C579B-C7AC-9437-A3D4-DBD5A766E509}"/>
                  </a:ext>
                </a:extLst>
              </p14:cNvPr>
              <p14:cNvContentPartPr/>
              <p14:nvPr/>
            </p14:nvContentPartPr>
            <p14:xfrm>
              <a:off x="6055643" y="4248957"/>
              <a:ext cx="74880" cy="125280"/>
            </p14:xfrm>
          </p:contentPart>
        </mc:Choice>
        <mc:Fallback>
          <p:pic>
            <p:nvPicPr>
              <p:cNvPr id="284" name="Ink 283">
                <a:extLst>
                  <a:ext uri="{FF2B5EF4-FFF2-40B4-BE49-F238E27FC236}">
                    <a16:creationId xmlns:a16="http://schemas.microsoft.com/office/drawing/2014/main" id="{DB7C579B-C7AC-9437-A3D4-DBD5A766E509}"/>
                  </a:ext>
                </a:extLst>
              </p:cNvPr>
              <p:cNvPicPr/>
              <p:nvPr/>
            </p:nvPicPr>
            <p:blipFill>
              <a:blip r:embed="rId311"/>
              <a:stretch>
                <a:fillRect/>
              </a:stretch>
            </p:blipFill>
            <p:spPr>
              <a:xfrm>
                <a:off x="6040163" y="4233837"/>
                <a:ext cx="1054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85" name="Ink 284">
                <a:extLst>
                  <a:ext uri="{FF2B5EF4-FFF2-40B4-BE49-F238E27FC236}">
                    <a16:creationId xmlns:a16="http://schemas.microsoft.com/office/drawing/2014/main" id="{D3D58AB8-71C8-0818-2550-F784AC738608}"/>
                  </a:ext>
                </a:extLst>
              </p14:cNvPr>
              <p14:cNvContentPartPr/>
              <p14:nvPr/>
            </p14:nvContentPartPr>
            <p14:xfrm>
              <a:off x="6215483" y="4257597"/>
              <a:ext cx="90720" cy="116640"/>
            </p14:xfrm>
          </p:contentPart>
        </mc:Choice>
        <mc:Fallback>
          <p:pic>
            <p:nvPicPr>
              <p:cNvPr id="285" name="Ink 284">
                <a:extLst>
                  <a:ext uri="{FF2B5EF4-FFF2-40B4-BE49-F238E27FC236}">
                    <a16:creationId xmlns:a16="http://schemas.microsoft.com/office/drawing/2014/main" id="{D3D58AB8-71C8-0818-2550-F784AC738608}"/>
                  </a:ext>
                </a:extLst>
              </p:cNvPr>
              <p:cNvPicPr/>
              <p:nvPr/>
            </p:nvPicPr>
            <p:blipFill>
              <a:blip r:embed="rId313"/>
              <a:stretch>
                <a:fillRect/>
              </a:stretch>
            </p:blipFill>
            <p:spPr>
              <a:xfrm>
                <a:off x="6200363" y="4242117"/>
                <a:ext cx="1213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86" name="Ink 285">
                <a:extLst>
                  <a:ext uri="{FF2B5EF4-FFF2-40B4-BE49-F238E27FC236}">
                    <a16:creationId xmlns:a16="http://schemas.microsoft.com/office/drawing/2014/main" id="{F156F8C9-137A-4AF3-B95B-E57AF4DB600B}"/>
                  </a:ext>
                </a:extLst>
              </p14:cNvPr>
              <p14:cNvContentPartPr/>
              <p14:nvPr/>
            </p14:nvContentPartPr>
            <p14:xfrm>
              <a:off x="6206843" y="4288917"/>
              <a:ext cx="81000" cy="86400"/>
            </p14:xfrm>
          </p:contentPart>
        </mc:Choice>
        <mc:Fallback>
          <p:pic>
            <p:nvPicPr>
              <p:cNvPr id="286" name="Ink 285">
                <a:extLst>
                  <a:ext uri="{FF2B5EF4-FFF2-40B4-BE49-F238E27FC236}">
                    <a16:creationId xmlns:a16="http://schemas.microsoft.com/office/drawing/2014/main" id="{F156F8C9-137A-4AF3-B95B-E57AF4DB600B}"/>
                  </a:ext>
                </a:extLst>
              </p:cNvPr>
              <p:cNvPicPr/>
              <p:nvPr/>
            </p:nvPicPr>
            <p:blipFill>
              <a:blip r:embed="rId315"/>
              <a:stretch>
                <a:fillRect/>
              </a:stretch>
            </p:blipFill>
            <p:spPr>
              <a:xfrm>
                <a:off x="6191363" y="4273797"/>
                <a:ext cx="1116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87" name="Ink 286">
                <a:extLst>
                  <a:ext uri="{FF2B5EF4-FFF2-40B4-BE49-F238E27FC236}">
                    <a16:creationId xmlns:a16="http://schemas.microsoft.com/office/drawing/2014/main" id="{54BDF1B4-E954-3D42-9DDB-DDE0C7E12CFA}"/>
                  </a:ext>
                </a:extLst>
              </p14:cNvPr>
              <p14:cNvContentPartPr/>
              <p14:nvPr/>
            </p14:nvContentPartPr>
            <p14:xfrm>
              <a:off x="6390803" y="4205757"/>
              <a:ext cx="141480" cy="169920"/>
            </p14:xfrm>
          </p:contentPart>
        </mc:Choice>
        <mc:Fallback>
          <p:pic>
            <p:nvPicPr>
              <p:cNvPr id="287" name="Ink 286">
                <a:extLst>
                  <a:ext uri="{FF2B5EF4-FFF2-40B4-BE49-F238E27FC236}">
                    <a16:creationId xmlns:a16="http://schemas.microsoft.com/office/drawing/2014/main" id="{54BDF1B4-E954-3D42-9DDB-DDE0C7E12CFA}"/>
                  </a:ext>
                </a:extLst>
              </p:cNvPr>
              <p:cNvPicPr/>
              <p:nvPr/>
            </p:nvPicPr>
            <p:blipFill>
              <a:blip r:embed="rId317"/>
              <a:stretch>
                <a:fillRect/>
              </a:stretch>
            </p:blipFill>
            <p:spPr>
              <a:xfrm>
                <a:off x="6375683" y="4190277"/>
                <a:ext cx="1720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88" name="Ink 287">
                <a:extLst>
                  <a:ext uri="{FF2B5EF4-FFF2-40B4-BE49-F238E27FC236}">
                    <a16:creationId xmlns:a16="http://schemas.microsoft.com/office/drawing/2014/main" id="{C535819F-8E45-EA45-EE97-392453B30948}"/>
                  </a:ext>
                </a:extLst>
              </p14:cNvPr>
              <p14:cNvContentPartPr/>
              <p14:nvPr/>
            </p14:nvContentPartPr>
            <p14:xfrm>
              <a:off x="6542003" y="4189557"/>
              <a:ext cx="226440" cy="140400"/>
            </p14:xfrm>
          </p:contentPart>
        </mc:Choice>
        <mc:Fallback>
          <p:pic>
            <p:nvPicPr>
              <p:cNvPr id="288" name="Ink 287">
                <a:extLst>
                  <a:ext uri="{FF2B5EF4-FFF2-40B4-BE49-F238E27FC236}">
                    <a16:creationId xmlns:a16="http://schemas.microsoft.com/office/drawing/2014/main" id="{C535819F-8E45-EA45-EE97-392453B30948}"/>
                  </a:ext>
                </a:extLst>
              </p:cNvPr>
              <p:cNvPicPr/>
              <p:nvPr/>
            </p:nvPicPr>
            <p:blipFill>
              <a:blip r:embed="rId319"/>
              <a:stretch>
                <a:fillRect/>
              </a:stretch>
            </p:blipFill>
            <p:spPr>
              <a:xfrm>
                <a:off x="6526883" y="4174437"/>
                <a:ext cx="25704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89" name="Ink 288">
                <a:extLst>
                  <a:ext uri="{FF2B5EF4-FFF2-40B4-BE49-F238E27FC236}">
                    <a16:creationId xmlns:a16="http://schemas.microsoft.com/office/drawing/2014/main" id="{CCA2BC38-AE91-DE37-CC53-7C1B0F40BA72}"/>
                  </a:ext>
                </a:extLst>
              </p14:cNvPr>
              <p14:cNvContentPartPr/>
              <p14:nvPr/>
            </p14:nvContentPartPr>
            <p14:xfrm>
              <a:off x="6674483" y="4268037"/>
              <a:ext cx="86760" cy="104040"/>
            </p14:xfrm>
          </p:contentPart>
        </mc:Choice>
        <mc:Fallback>
          <p:pic>
            <p:nvPicPr>
              <p:cNvPr id="289" name="Ink 288">
                <a:extLst>
                  <a:ext uri="{FF2B5EF4-FFF2-40B4-BE49-F238E27FC236}">
                    <a16:creationId xmlns:a16="http://schemas.microsoft.com/office/drawing/2014/main" id="{CCA2BC38-AE91-DE37-CC53-7C1B0F40BA72}"/>
                  </a:ext>
                </a:extLst>
              </p:cNvPr>
              <p:cNvPicPr/>
              <p:nvPr/>
            </p:nvPicPr>
            <p:blipFill>
              <a:blip r:embed="rId321"/>
              <a:stretch>
                <a:fillRect/>
              </a:stretch>
            </p:blipFill>
            <p:spPr>
              <a:xfrm>
                <a:off x="6659363" y="4252917"/>
                <a:ext cx="11736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91" name="Ink 290">
                <a:extLst>
                  <a:ext uri="{FF2B5EF4-FFF2-40B4-BE49-F238E27FC236}">
                    <a16:creationId xmlns:a16="http://schemas.microsoft.com/office/drawing/2014/main" id="{38E0FFF4-A351-CAEE-E1CC-137981BF64F4}"/>
                  </a:ext>
                </a:extLst>
              </p14:cNvPr>
              <p14:cNvContentPartPr/>
              <p14:nvPr/>
            </p14:nvContentPartPr>
            <p14:xfrm>
              <a:off x="6737843" y="4289997"/>
              <a:ext cx="97200" cy="77040"/>
            </p14:xfrm>
          </p:contentPart>
        </mc:Choice>
        <mc:Fallback>
          <p:pic>
            <p:nvPicPr>
              <p:cNvPr id="291" name="Ink 290">
                <a:extLst>
                  <a:ext uri="{FF2B5EF4-FFF2-40B4-BE49-F238E27FC236}">
                    <a16:creationId xmlns:a16="http://schemas.microsoft.com/office/drawing/2014/main" id="{38E0FFF4-A351-CAEE-E1CC-137981BF64F4}"/>
                  </a:ext>
                </a:extLst>
              </p:cNvPr>
              <p:cNvPicPr/>
              <p:nvPr/>
            </p:nvPicPr>
            <p:blipFill>
              <a:blip r:embed="rId323"/>
              <a:stretch>
                <a:fillRect/>
              </a:stretch>
            </p:blipFill>
            <p:spPr>
              <a:xfrm>
                <a:off x="6722723" y="4274517"/>
                <a:ext cx="1278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92" name="Ink 291">
                <a:extLst>
                  <a:ext uri="{FF2B5EF4-FFF2-40B4-BE49-F238E27FC236}">
                    <a16:creationId xmlns:a16="http://schemas.microsoft.com/office/drawing/2014/main" id="{54237741-CEFB-5342-2E5A-D8EA6BB92E07}"/>
                  </a:ext>
                </a:extLst>
              </p14:cNvPr>
              <p14:cNvContentPartPr/>
              <p14:nvPr/>
            </p14:nvContentPartPr>
            <p14:xfrm>
              <a:off x="7042763" y="4244997"/>
              <a:ext cx="76680" cy="23400"/>
            </p14:xfrm>
          </p:contentPart>
        </mc:Choice>
        <mc:Fallback>
          <p:pic>
            <p:nvPicPr>
              <p:cNvPr id="292" name="Ink 291">
                <a:extLst>
                  <a:ext uri="{FF2B5EF4-FFF2-40B4-BE49-F238E27FC236}">
                    <a16:creationId xmlns:a16="http://schemas.microsoft.com/office/drawing/2014/main" id="{54237741-CEFB-5342-2E5A-D8EA6BB92E07}"/>
                  </a:ext>
                </a:extLst>
              </p:cNvPr>
              <p:cNvPicPr/>
              <p:nvPr/>
            </p:nvPicPr>
            <p:blipFill>
              <a:blip r:embed="rId325"/>
              <a:stretch>
                <a:fillRect/>
              </a:stretch>
            </p:blipFill>
            <p:spPr>
              <a:xfrm>
                <a:off x="7027283" y="4229877"/>
                <a:ext cx="1072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93" name="Ink 292">
                <a:extLst>
                  <a:ext uri="{FF2B5EF4-FFF2-40B4-BE49-F238E27FC236}">
                    <a16:creationId xmlns:a16="http://schemas.microsoft.com/office/drawing/2014/main" id="{463A769B-E6B1-1BE8-0492-E993F517DA37}"/>
                  </a:ext>
                </a:extLst>
              </p14:cNvPr>
              <p14:cNvContentPartPr/>
              <p14:nvPr/>
            </p14:nvContentPartPr>
            <p14:xfrm>
              <a:off x="7037723" y="4301157"/>
              <a:ext cx="10440" cy="6840"/>
            </p14:xfrm>
          </p:contentPart>
        </mc:Choice>
        <mc:Fallback>
          <p:pic>
            <p:nvPicPr>
              <p:cNvPr id="293" name="Ink 292">
                <a:extLst>
                  <a:ext uri="{FF2B5EF4-FFF2-40B4-BE49-F238E27FC236}">
                    <a16:creationId xmlns:a16="http://schemas.microsoft.com/office/drawing/2014/main" id="{463A769B-E6B1-1BE8-0492-E993F517DA37}"/>
                  </a:ext>
                </a:extLst>
              </p:cNvPr>
              <p:cNvPicPr/>
              <p:nvPr/>
            </p:nvPicPr>
            <p:blipFill>
              <a:blip r:embed="rId327"/>
              <a:stretch>
                <a:fillRect/>
              </a:stretch>
            </p:blipFill>
            <p:spPr>
              <a:xfrm>
                <a:off x="7022243" y="4286037"/>
                <a:ext cx="410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94" name="Ink 293">
                <a:extLst>
                  <a:ext uri="{FF2B5EF4-FFF2-40B4-BE49-F238E27FC236}">
                    <a16:creationId xmlns:a16="http://schemas.microsoft.com/office/drawing/2014/main" id="{08CEFED4-C95B-EAEB-14F4-A0615A7ACD26}"/>
                  </a:ext>
                </a:extLst>
              </p14:cNvPr>
              <p14:cNvContentPartPr/>
              <p14:nvPr/>
            </p14:nvContentPartPr>
            <p14:xfrm>
              <a:off x="7003523" y="4181997"/>
              <a:ext cx="175320" cy="186480"/>
            </p14:xfrm>
          </p:contentPart>
        </mc:Choice>
        <mc:Fallback>
          <p:pic>
            <p:nvPicPr>
              <p:cNvPr id="294" name="Ink 293">
                <a:extLst>
                  <a:ext uri="{FF2B5EF4-FFF2-40B4-BE49-F238E27FC236}">
                    <a16:creationId xmlns:a16="http://schemas.microsoft.com/office/drawing/2014/main" id="{08CEFED4-C95B-EAEB-14F4-A0615A7ACD26}"/>
                  </a:ext>
                </a:extLst>
              </p:cNvPr>
              <p:cNvPicPr/>
              <p:nvPr/>
            </p:nvPicPr>
            <p:blipFill>
              <a:blip r:embed="rId329"/>
              <a:stretch>
                <a:fillRect/>
              </a:stretch>
            </p:blipFill>
            <p:spPr>
              <a:xfrm>
                <a:off x="6988043" y="4166517"/>
                <a:ext cx="2055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95" name="Ink 294">
                <a:extLst>
                  <a:ext uri="{FF2B5EF4-FFF2-40B4-BE49-F238E27FC236}">
                    <a16:creationId xmlns:a16="http://schemas.microsoft.com/office/drawing/2014/main" id="{E28CACD8-9845-07FD-5096-6DCF9EA220FD}"/>
                  </a:ext>
                </a:extLst>
              </p14:cNvPr>
              <p14:cNvContentPartPr/>
              <p14:nvPr/>
            </p14:nvContentPartPr>
            <p14:xfrm>
              <a:off x="7023683" y="4251117"/>
              <a:ext cx="90720" cy="123120"/>
            </p14:xfrm>
          </p:contentPart>
        </mc:Choice>
        <mc:Fallback>
          <p:pic>
            <p:nvPicPr>
              <p:cNvPr id="295" name="Ink 294">
                <a:extLst>
                  <a:ext uri="{FF2B5EF4-FFF2-40B4-BE49-F238E27FC236}">
                    <a16:creationId xmlns:a16="http://schemas.microsoft.com/office/drawing/2014/main" id="{E28CACD8-9845-07FD-5096-6DCF9EA220FD}"/>
                  </a:ext>
                </a:extLst>
              </p:cNvPr>
              <p:cNvPicPr/>
              <p:nvPr/>
            </p:nvPicPr>
            <p:blipFill>
              <a:blip r:embed="rId331"/>
              <a:stretch>
                <a:fillRect/>
              </a:stretch>
            </p:blipFill>
            <p:spPr>
              <a:xfrm>
                <a:off x="7008563" y="4235997"/>
                <a:ext cx="1209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96" name="Ink 295">
                <a:extLst>
                  <a:ext uri="{FF2B5EF4-FFF2-40B4-BE49-F238E27FC236}">
                    <a16:creationId xmlns:a16="http://schemas.microsoft.com/office/drawing/2014/main" id="{5E6F4CE1-0B3E-76C9-158A-6A9E0AFF88AA}"/>
                  </a:ext>
                </a:extLst>
              </p14:cNvPr>
              <p14:cNvContentPartPr/>
              <p14:nvPr/>
            </p14:nvContentPartPr>
            <p14:xfrm>
              <a:off x="7152203" y="4287477"/>
              <a:ext cx="92520" cy="136800"/>
            </p14:xfrm>
          </p:contentPart>
        </mc:Choice>
        <mc:Fallback>
          <p:pic>
            <p:nvPicPr>
              <p:cNvPr id="296" name="Ink 295">
                <a:extLst>
                  <a:ext uri="{FF2B5EF4-FFF2-40B4-BE49-F238E27FC236}">
                    <a16:creationId xmlns:a16="http://schemas.microsoft.com/office/drawing/2014/main" id="{5E6F4CE1-0B3E-76C9-158A-6A9E0AFF88AA}"/>
                  </a:ext>
                </a:extLst>
              </p:cNvPr>
              <p:cNvPicPr/>
              <p:nvPr/>
            </p:nvPicPr>
            <p:blipFill>
              <a:blip r:embed="rId333"/>
              <a:stretch>
                <a:fillRect/>
              </a:stretch>
            </p:blipFill>
            <p:spPr>
              <a:xfrm>
                <a:off x="7136723" y="4271997"/>
                <a:ext cx="1231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99" name="Ink 298">
                <a:extLst>
                  <a:ext uri="{FF2B5EF4-FFF2-40B4-BE49-F238E27FC236}">
                    <a16:creationId xmlns:a16="http://schemas.microsoft.com/office/drawing/2014/main" id="{75206FB0-3184-8A35-4F2C-1DA806377B10}"/>
                  </a:ext>
                </a:extLst>
              </p14:cNvPr>
              <p14:cNvContentPartPr/>
              <p14:nvPr/>
            </p14:nvContentPartPr>
            <p14:xfrm>
              <a:off x="4884203" y="4345077"/>
              <a:ext cx="136800" cy="463680"/>
            </p14:xfrm>
          </p:contentPart>
        </mc:Choice>
        <mc:Fallback>
          <p:pic>
            <p:nvPicPr>
              <p:cNvPr id="299" name="Ink 298">
                <a:extLst>
                  <a:ext uri="{FF2B5EF4-FFF2-40B4-BE49-F238E27FC236}">
                    <a16:creationId xmlns:a16="http://schemas.microsoft.com/office/drawing/2014/main" id="{75206FB0-3184-8A35-4F2C-1DA806377B10}"/>
                  </a:ext>
                </a:extLst>
              </p:cNvPr>
              <p:cNvPicPr/>
              <p:nvPr/>
            </p:nvPicPr>
            <p:blipFill>
              <a:blip r:embed="rId335"/>
              <a:stretch>
                <a:fillRect/>
              </a:stretch>
            </p:blipFill>
            <p:spPr>
              <a:xfrm>
                <a:off x="4869083" y="4329597"/>
                <a:ext cx="16740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307" name="Ink 306">
                <a:extLst>
                  <a:ext uri="{FF2B5EF4-FFF2-40B4-BE49-F238E27FC236}">
                    <a16:creationId xmlns:a16="http://schemas.microsoft.com/office/drawing/2014/main" id="{BBEADE86-B2E0-3BA3-2FF7-CBA903C4EB6E}"/>
                  </a:ext>
                </a:extLst>
              </p14:cNvPr>
              <p14:cNvContentPartPr/>
              <p14:nvPr/>
            </p14:nvContentPartPr>
            <p14:xfrm>
              <a:off x="2610803" y="3661077"/>
              <a:ext cx="2136600" cy="535320"/>
            </p14:xfrm>
          </p:contentPart>
        </mc:Choice>
        <mc:Fallback>
          <p:pic>
            <p:nvPicPr>
              <p:cNvPr id="307" name="Ink 306">
                <a:extLst>
                  <a:ext uri="{FF2B5EF4-FFF2-40B4-BE49-F238E27FC236}">
                    <a16:creationId xmlns:a16="http://schemas.microsoft.com/office/drawing/2014/main" id="{BBEADE86-B2E0-3BA3-2FF7-CBA903C4EB6E}"/>
                  </a:ext>
                </a:extLst>
              </p:cNvPr>
              <p:cNvPicPr/>
              <p:nvPr/>
            </p:nvPicPr>
            <p:blipFill>
              <a:blip r:embed="rId337"/>
              <a:stretch>
                <a:fillRect/>
              </a:stretch>
            </p:blipFill>
            <p:spPr>
              <a:xfrm>
                <a:off x="2595683" y="3645957"/>
                <a:ext cx="2167200" cy="565920"/>
              </a:xfrm>
              <a:prstGeom prst="rect">
                <a:avLst/>
              </a:prstGeom>
            </p:spPr>
          </p:pic>
        </mc:Fallback>
      </mc:AlternateContent>
      <p:grpSp>
        <p:nvGrpSpPr>
          <p:cNvPr id="310" name="Group 309">
            <a:extLst>
              <a:ext uri="{FF2B5EF4-FFF2-40B4-BE49-F238E27FC236}">
                <a16:creationId xmlns:a16="http://schemas.microsoft.com/office/drawing/2014/main" id="{AFE8FF0A-519F-EC13-85A6-9250CDF76271}"/>
              </a:ext>
            </a:extLst>
          </p:cNvPr>
          <p:cNvGrpSpPr/>
          <p:nvPr/>
        </p:nvGrpSpPr>
        <p:grpSpPr>
          <a:xfrm>
            <a:off x="2726363" y="3689517"/>
            <a:ext cx="1778040" cy="498960"/>
            <a:chOff x="2726363" y="3689517"/>
            <a:chExt cx="1778040" cy="498960"/>
          </a:xfrm>
        </p:grpSpPr>
        <mc:AlternateContent xmlns:mc="http://schemas.openxmlformats.org/markup-compatibility/2006">
          <mc:Choice xmlns:p14="http://schemas.microsoft.com/office/powerpoint/2010/main" Requires="p14">
            <p:contentPart p14:bwMode="auto" r:id="rId338">
              <p14:nvContentPartPr>
                <p14:cNvPr id="35" name="Ink 34">
                  <a:extLst>
                    <a:ext uri="{FF2B5EF4-FFF2-40B4-BE49-F238E27FC236}">
                      <a16:creationId xmlns:a16="http://schemas.microsoft.com/office/drawing/2014/main" id="{16CB924C-6194-5342-93FA-EA7DB4C94C8A}"/>
                    </a:ext>
                  </a:extLst>
                </p14:cNvPr>
                <p14:cNvContentPartPr/>
                <p14:nvPr/>
              </p14:nvContentPartPr>
              <p14:xfrm>
                <a:off x="2726363" y="3802197"/>
                <a:ext cx="163440" cy="245160"/>
              </p14:xfrm>
            </p:contentPart>
          </mc:Choice>
          <mc:Fallback>
            <p:pic>
              <p:nvPicPr>
                <p:cNvPr id="35" name="Ink 34">
                  <a:extLst>
                    <a:ext uri="{FF2B5EF4-FFF2-40B4-BE49-F238E27FC236}">
                      <a16:creationId xmlns:a16="http://schemas.microsoft.com/office/drawing/2014/main" id="{16CB924C-6194-5342-93FA-EA7DB4C94C8A}"/>
                    </a:ext>
                  </a:extLst>
                </p:cNvPr>
                <p:cNvPicPr/>
                <p:nvPr/>
              </p:nvPicPr>
              <p:blipFill>
                <a:blip r:embed="rId339"/>
                <a:stretch>
                  <a:fillRect/>
                </a:stretch>
              </p:blipFill>
              <p:spPr>
                <a:xfrm>
                  <a:off x="2711243" y="3786717"/>
                  <a:ext cx="19368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36" name="Ink 35">
                  <a:extLst>
                    <a:ext uri="{FF2B5EF4-FFF2-40B4-BE49-F238E27FC236}">
                      <a16:creationId xmlns:a16="http://schemas.microsoft.com/office/drawing/2014/main" id="{58B054AB-6AB7-35A0-7A53-C64D8FFDF292}"/>
                    </a:ext>
                  </a:extLst>
                </p14:cNvPr>
                <p14:cNvContentPartPr/>
                <p14:nvPr/>
              </p14:nvContentPartPr>
              <p14:xfrm>
                <a:off x="2940203" y="3787437"/>
                <a:ext cx="72720" cy="114120"/>
              </p14:xfrm>
            </p:contentPart>
          </mc:Choice>
          <mc:Fallback>
            <p:pic>
              <p:nvPicPr>
                <p:cNvPr id="36" name="Ink 35">
                  <a:extLst>
                    <a:ext uri="{FF2B5EF4-FFF2-40B4-BE49-F238E27FC236}">
                      <a16:creationId xmlns:a16="http://schemas.microsoft.com/office/drawing/2014/main" id="{58B054AB-6AB7-35A0-7A53-C64D8FFDF292}"/>
                    </a:ext>
                  </a:extLst>
                </p:cNvPr>
                <p:cNvPicPr/>
                <p:nvPr/>
              </p:nvPicPr>
              <p:blipFill>
                <a:blip r:embed="rId341"/>
                <a:stretch>
                  <a:fillRect/>
                </a:stretch>
              </p:blipFill>
              <p:spPr>
                <a:xfrm>
                  <a:off x="2924723" y="3772317"/>
                  <a:ext cx="1033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7" name="Ink 36">
                  <a:extLst>
                    <a:ext uri="{FF2B5EF4-FFF2-40B4-BE49-F238E27FC236}">
                      <a16:creationId xmlns:a16="http://schemas.microsoft.com/office/drawing/2014/main" id="{631A99FE-6DF8-F7EB-E4E1-F513C228D572}"/>
                    </a:ext>
                  </a:extLst>
                </p14:cNvPr>
                <p14:cNvContentPartPr/>
                <p14:nvPr/>
              </p14:nvContentPartPr>
              <p14:xfrm>
                <a:off x="3095003" y="3872037"/>
                <a:ext cx="88200" cy="122040"/>
              </p14:xfrm>
            </p:contentPart>
          </mc:Choice>
          <mc:Fallback>
            <p:pic>
              <p:nvPicPr>
                <p:cNvPr id="37" name="Ink 36">
                  <a:extLst>
                    <a:ext uri="{FF2B5EF4-FFF2-40B4-BE49-F238E27FC236}">
                      <a16:creationId xmlns:a16="http://schemas.microsoft.com/office/drawing/2014/main" id="{631A99FE-6DF8-F7EB-E4E1-F513C228D572}"/>
                    </a:ext>
                  </a:extLst>
                </p:cNvPr>
                <p:cNvPicPr/>
                <p:nvPr/>
              </p:nvPicPr>
              <p:blipFill>
                <a:blip r:embed="rId343"/>
                <a:stretch>
                  <a:fillRect/>
                </a:stretch>
              </p:blipFill>
              <p:spPr>
                <a:xfrm>
                  <a:off x="3079883" y="3856917"/>
                  <a:ext cx="11880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8" name="Ink 37">
                  <a:extLst>
                    <a:ext uri="{FF2B5EF4-FFF2-40B4-BE49-F238E27FC236}">
                      <a16:creationId xmlns:a16="http://schemas.microsoft.com/office/drawing/2014/main" id="{12BF6161-E4F5-3F1B-6CEA-36BB8156A003}"/>
                    </a:ext>
                  </a:extLst>
                </p14:cNvPr>
                <p14:cNvContentPartPr/>
                <p14:nvPr/>
              </p14:nvContentPartPr>
              <p14:xfrm>
                <a:off x="3301283" y="3828117"/>
                <a:ext cx="106200" cy="141840"/>
              </p14:xfrm>
            </p:contentPart>
          </mc:Choice>
          <mc:Fallback>
            <p:pic>
              <p:nvPicPr>
                <p:cNvPr id="38" name="Ink 37">
                  <a:extLst>
                    <a:ext uri="{FF2B5EF4-FFF2-40B4-BE49-F238E27FC236}">
                      <a16:creationId xmlns:a16="http://schemas.microsoft.com/office/drawing/2014/main" id="{12BF6161-E4F5-3F1B-6CEA-36BB8156A003}"/>
                    </a:ext>
                  </a:extLst>
                </p:cNvPr>
                <p:cNvPicPr/>
                <p:nvPr/>
              </p:nvPicPr>
              <p:blipFill>
                <a:blip r:embed="rId345"/>
                <a:stretch>
                  <a:fillRect/>
                </a:stretch>
              </p:blipFill>
              <p:spPr>
                <a:xfrm>
                  <a:off x="3286163" y="3812637"/>
                  <a:ext cx="1364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9" name="Ink 38">
                  <a:extLst>
                    <a:ext uri="{FF2B5EF4-FFF2-40B4-BE49-F238E27FC236}">
                      <a16:creationId xmlns:a16="http://schemas.microsoft.com/office/drawing/2014/main" id="{F8858E33-45D1-F9AC-1D6F-97346E2EFDAF}"/>
                    </a:ext>
                  </a:extLst>
                </p14:cNvPr>
                <p14:cNvContentPartPr/>
                <p14:nvPr/>
              </p14:nvContentPartPr>
              <p14:xfrm>
                <a:off x="3286523" y="3835677"/>
                <a:ext cx="106200" cy="170280"/>
              </p14:xfrm>
            </p:contentPart>
          </mc:Choice>
          <mc:Fallback>
            <p:pic>
              <p:nvPicPr>
                <p:cNvPr id="39" name="Ink 38">
                  <a:extLst>
                    <a:ext uri="{FF2B5EF4-FFF2-40B4-BE49-F238E27FC236}">
                      <a16:creationId xmlns:a16="http://schemas.microsoft.com/office/drawing/2014/main" id="{F8858E33-45D1-F9AC-1D6F-97346E2EFDAF}"/>
                    </a:ext>
                  </a:extLst>
                </p:cNvPr>
                <p:cNvPicPr/>
                <p:nvPr/>
              </p:nvPicPr>
              <p:blipFill>
                <a:blip r:embed="rId347"/>
                <a:stretch>
                  <a:fillRect/>
                </a:stretch>
              </p:blipFill>
              <p:spPr>
                <a:xfrm>
                  <a:off x="3271403" y="3820557"/>
                  <a:ext cx="1368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42" name="Ink 41">
                  <a:extLst>
                    <a:ext uri="{FF2B5EF4-FFF2-40B4-BE49-F238E27FC236}">
                      <a16:creationId xmlns:a16="http://schemas.microsoft.com/office/drawing/2014/main" id="{F607D7FC-A577-B057-090D-A05D888EB376}"/>
                    </a:ext>
                  </a:extLst>
                </p14:cNvPr>
                <p14:cNvContentPartPr/>
                <p14:nvPr/>
              </p14:nvContentPartPr>
              <p14:xfrm>
                <a:off x="3571283" y="3819837"/>
                <a:ext cx="141120" cy="190440"/>
              </p14:xfrm>
            </p:contentPart>
          </mc:Choice>
          <mc:Fallback>
            <p:pic>
              <p:nvPicPr>
                <p:cNvPr id="42" name="Ink 41">
                  <a:extLst>
                    <a:ext uri="{FF2B5EF4-FFF2-40B4-BE49-F238E27FC236}">
                      <a16:creationId xmlns:a16="http://schemas.microsoft.com/office/drawing/2014/main" id="{F607D7FC-A577-B057-090D-A05D888EB376}"/>
                    </a:ext>
                  </a:extLst>
                </p:cNvPr>
                <p:cNvPicPr/>
                <p:nvPr/>
              </p:nvPicPr>
              <p:blipFill>
                <a:blip r:embed="rId349"/>
                <a:stretch>
                  <a:fillRect/>
                </a:stretch>
              </p:blipFill>
              <p:spPr>
                <a:xfrm>
                  <a:off x="3556163" y="3804357"/>
                  <a:ext cx="17172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43" name="Ink 42">
                  <a:extLst>
                    <a:ext uri="{FF2B5EF4-FFF2-40B4-BE49-F238E27FC236}">
                      <a16:creationId xmlns:a16="http://schemas.microsoft.com/office/drawing/2014/main" id="{2AEECDA1-F857-7687-6D41-650B1B24EE06}"/>
                    </a:ext>
                  </a:extLst>
                </p14:cNvPr>
                <p14:cNvContentPartPr/>
                <p14:nvPr/>
              </p14:nvContentPartPr>
              <p14:xfrm>
                <a:off x="3743723" y="3797157"/>
                <a:ext cx="129600" cy="206640"/>
              </p14:xfrm>
            </p:contentPart>
          </mc:Choice>
          <mc:Fallback>
            <p:pic>
              <p:nvPicPr>
                <p:cNvPr id="43" name="Ink 42">
                  <a:extLst>
                    <a:ext uri="{FF2B5EF4-FFF2-40B4-BE49-F238E27FC236}">
                      <a16:creationId xmlns:a16="http://schemas.microsoft.com/office/drawing/2014/main" id="{2AEECDA1-F857-7687-6D41-650B1B24EE06}"/>
                    </a:ext>
                  </a:extLst>
                </p:cNvPr>
                <p:cNvPicPr/>
                <p:nvPr/>
              </p:nvPicPr>
              <p:blipFill>
                <a:blip r:embed="rId351"/>
                <a:stretch>
                  <a:fillRect/>
                </a:stretch>
              </p:blipFill>
              <p:spPr>
                <a:xfrm>
                  <a:off x="3728603" y="3782037"/>
                  <a:ext cx="16020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44" name="Ink 43">
                  <a:extLst>
                    <a:ext uri="{FF2B5EF4-FFF2-40B4-BE49-F238E27FC236}">
                      <a16:creationId xmlns:a16="http://schemas.microsoft.com/office/drawing/2014/main" id="{9377526E-68B0-AEF3-FC64-619BAC90FD27}"/>
                    </a:ext>
                  </a:extLst>
                </p14:cNvPr>
                <p14:cNvContentPartPr/>
                <p14:nvPr/>
              </p14:nvContentPartPr>
              <p14:xfrm>
                <a:off x="3895283" y="3942237"/>
                <a:ext cx="72360" cy="82440"/>
              </p14:xfrm>
            </p:contentPart>
          </mc:Choice>
          <mc:Fallback>
            <p:pic>
              <p:nvPicPr>
                <p:cNvPr id="44" name="Ink 43">
                  <a:extLst>
                    <a:ext uri="{FF2B5EF4-FFF2-40B4-BE49-F238E27FC236}">
                      <a16:creationId xmlns:a16="http://schemas.microsoft.com/office/drawing/2014/main" id="{9377526E-68B0-AEF3-FC64-619BAC90FD27}"/>
                    </a:ext>
                  </a:extLst>
                </p:cNvPr>
                <p:cNvPicPr/>
                <p:nvPr/>
              </p:nvPicPr>
              <p:blipFill>
                <a:blip r:embed="rId353"/>
                <a:stretch>
                  <a:fillRect/>
                </a:stretch>
              </p:blipFill>
              <p:spPr>
                <a:xfrm>
                  <a:off x="3880163" y="3927117"/>
                  <a:ext cx="1029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45" name="Ink 44">
                  <a:extLst>
                    <a:ext uri="{FF2B5EF4-FFF2-40B4-BE49-F238E27FC236}">
                      <a16:creationId xmlns:a16="http://schemas.microsoft.com/office/drawing/2014/main" id="{EB227737-AA1F-4D30-EEF1-46AEED350BC1}"/>
                    </a:ext>
                  </a:extLst>
                </p14:cNvPr>
                <p14:cNvContentPartPr/>
                <p14:nvPr/>
              </p14:nvContentPartPr>
              <p14:xfrm>
                <a:off x="4094363" y="3810477"/>
                <a:ext cx="119160" cy="150480"/>
              </p14:xfrm>
            </p:contentPart>
          </mc:Choice>
          <mc:Fallback>
            <p:pic>
              <p:nvPicPr>
                <p:cNvPr id="45" name="Ink 44">
                  <a:extLst>
                    <a:ext uri="{FF2B5EF4-FFF2-40B4-BE49-F238E27FC236}">
                      <a16:creationId xmlns:a16="http://schemas.microsoft.com/office/drawing/2014/main" id="{EB227737-AA1F-4D30-EEF1-46AEED350BC1}"/>
                    </a:ext>
                  </a:extLst>
                </p:cNvPr>
                <p:cNvPicPr/>
                <p:nvPr/>
              </p:nvPicPr>
              <p:blipFill>
                <a:blip r:embed="rId355"/>
                <a:stretch>
                  <a:fillRect/>
                </a:stretch>
              </p:blipFill>
              <p:spPr>
                <a:xfrm>
                  <a:off x="4078883" y="3794997"/>
                  <a:ext cx="14976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46" name="Ink 45">
                  <a:extLst>
                    <a:ext uri="{FF2B5EF4-FFF2-40B4-BE49-F238E27FC236}">
                      <a16:creationId xmlns:a16="http://schemas.microsoft.com/office/drawing/2014/main" id="{CA28473A-C261-140F-52F2-3B0919F206E4}"/>
                    </a:ext>
                  </a:extLst>
                </p14:cNvPr>
                <p14:cNvContentPartPr/>
                <p14:nvPr/>
              </p14:nvContentPartPr>
              <p14:xfrm>
                <a:off x="4089323" y="3826677"/>
                <a:ext cx="115200" cy="139320"/>
              </p14:xfrm>
            </p:contentPart>
          </mc:Choice>
          <mc:Fallback>
            <p:pic>
              <p:nvPicPr>
                <p:cNvPr id="46" name="Ink 45">
                  <a:extLst>
                    <a:ext uri="{FF2B5EF4-FFF2-40B4-BE49-F238E27FC236}">
                      <a16:creationId xmlns:a16="http://schemas.microsoft.com/office/drawing/2014/main" id="{CA28473A-C261-140F-52F2-3B0919F206E4}"/>
                    </a:ext>
                  </a:extLst>
                </p:cNvPr>
                <p:cNvPicPr/>
                <p:nvPr/>
              </p:nvPicPr>
              <p:blipFill>
                <a:blip r:embed="rId357"/>
                <a:stretch>
                  <a:fillRect/>
                </a:stretch>
              </p:blipFill>
              <p:spPr>
                <a:xfrm>
                  <a:off x="4074203" y="3811197"/>
                  <a:ext cx="1458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47" name="Ink 46">
                  <a:extLst>
                    <a:ext uri="{FF2B5EF4-FFF2-40B4-BE49-F238E27FC236}">
                      <a16:creationId xmlns:a16="http://schemas.microsoft.com/office/drawing/2014/main" id="{92FC1DF2-FE16-CD69-C0C6-BBDB8A0FA6F4}"/>
                    </a:ext>
                  </a:extLst>
                </p14:cNvPr>
                <p14:cNvContentPartPr/>
                <p14:nvPr/>
              </p14:nvContentPartPr>
              <p14:xfrm>
                <a:off x="4286603" y="3834237"/>
                <a:ext cx="213840" cy="102960"/>
              </p14:xfrm>
            </p:contentPart>
          </mc:Choice>
          <mc:Fallback>
            <p:pic>
              <p:nvPicPr>
                <p:cNvPr id="47" name="Ink 46">
                  <a:extLst>
                    <a:ext uri="{FF2B5EF4-FFF2-40B4-BE49-F238E27FC236}">
                      <a16:creationId xmlns:a16="http://schemas.microsoft.com/office/drawing/2014/main" id="{92FC1DF2-FE16-CD69-C0C6-BBDB8A0FA6F4}"/>
                    </a:ext>
                  </a:extLst>
                </p:cNvPr>
                <p:cNvPicPr/>
                <p:nvPr/>
              </p:nvPicPr>
              <p:blipFill>
                <a:blip r:embed="rId359"/>
                <a:stretch>
                  <a:fillRect/>
                </a:stretch>
              </p:blipFill>
              <p:spPr>
                <a:xfrm>
                  <a:off x="4271483" y="3818757"/>
                  <a:ext cx="2440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49" name="Ink 248">
                  <a:extLst>
                    <a:ext uri="{FF2B5EF4-FFF2-40B4-BE49-F238E27FC236}">
                      <a16:creationId xmlns:a16="http://schemas.microsoft.com/office/drawing/2014/main" id="{3F4E99F2-1C81-7EDC-E7E3-8671272694CE}"/>
                    </a:ext>
                  </a:extLst>
                </p14:cNvPr>
                <p14:cNvContentPartPr/>
                <p14:nvPr/>
              </p14:nvContentPartPr>
              <p14:xfrm>
                <a:off x="4339883" y="4007397"/>
                <a:ext cx="164520" cy="11160"/>
              </p14:xfrm>
            </p:contentPart>
          </mc:Choice>
          <mc:Fallback>
            <p:pic>
              <p:nvPicPr>
                <p:cNvPr id="249" name="Ink 248">
                  <a:extLst>
                    <a:ext uri="{FF2B5EF4-FFF2-40B4-BE49-F238E27FC236}">
                      <a16:creationId xmlns:a16="http://schemas.microsoft.com/office/drawing/2014/main" id="{3F4E99F2-1C81-7EDC-E7E3-8671272694CE}"/>
                    </a:ext>
                  </a:extLst>
                </p:cNvPr>
                <p:cNvPicPr/>
                <p:nvPr/>
              </p:nvPicPr>
              <p:blipFill>
                <a:blip r:embed="rId361"/>
                <a:stretch>
                  <a:fillRect/>
                </a:stretch>
              </p:blipFill>
              <p:spPr>
                <a:xfrm>
                  <a:off x="4324403" y="3992277"/>
                  <a:ext cx="1947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50" name="Ink 249">
                  <a:extLst>
                    <a:ext uri="{FF2B5EF4-FFF2-40B4-BE49-F238E27FC236}">
                      <a16:creationId xmlns:a16="http://schemas.microsoft.com/office/drawing/2014/main" id="{E5087629-3540-69A2-550B-AE8FA606405A}"/>
                    </a:ext>
                  </a:extLst>
                </p14:cNvPr>
                <p14:cNvContentPartPr/>
                <p14:nvPr/>
              </p14:nvContentPartPr>
              <p14:xfrm>
                <a:off x="4348163" y="4097757"/>
                <a:ext cx="155160" cy="16920"/>
              </p14:xfrm>
            </p:contentPart>
          </mc:Choice>
          <mc:Fallback>
            <p:pic>
              <p:nvPicPr>
                <p:cNvPr id="250" name="Ink 249">
                  <a:extLst>
                    <a:ext uri="{FF2B5EF4-FFF2-40B4-BE49-F238E27FC236}">
                      <a16:creationId xmlns:a16="http://schemas.microsoft.com/office/drawing/2014/main" id="{E5087629-3540-69A2-550B-AE8FA606405A}"/>
                    </a:ext>
                  </a:extLst>
                </p:cNvPr>
                <p:cNvPicPr/>
                <p:nvPr/>
              </p:nvPicPr>
              <p:blipFill>
                <a:blip r:embed="rId363"/>
                <a:stretch>
                  <a:fillRect/>
                </a:stretch>
              </p:blipFill>
              <p:spPr>
                <a:xfrm>
                  <a:off x="4333043" y="4082277"/>
                  <a:ext cx="1854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09" name="Ink 308">
                  <a:extLst>
                    <a:ext uri="{FF2B5EF4-FFF2-40B4-BE49-F238E27FC236}">
                      <a16:creationId xmlns:a16="http://schemas.microsoft.com/office/drawing/2014/main" id="{0A3847D5-FFC1-DB4D-E4B7-2EB3669019EF}"/>
                    </a:ext>
                  </a:extLst>
                </p14:cNvPr>
                <p14:cNvContentPartPr/>
                <p14:nvPr/>
              </p14:nvContentPartPr>
              <p14:xfrm>
                <a:off x="3526643" y="3689517"/>
                <a:ext cx="527040" cy="498960"/>
              </p14:xfrm>
            </p:contentPart>
          </mc:Choice>
          <mc:Fallback>
            <p:pic>
              <p:nvPicPr>
                <p:cNvPr id="309" name="Ink 308">
                  <a:extLst>
                    <a:ext uri="{FF2B5EF4-FFF2-40B4-BE49-F238E27FC236}">
                      <a16:creationId xmlns:a16="http://schemas.microsoft.com/office/drawing/2014/main" id="{0A3847D5-FFC1-DB4D-E4B7-2EB3669019EF}"/>
                    </a:ext>
                  </a:extLst>
                </p:cNvPr>
                <p:cNvPicPr/>
                <p:nvPr/>
              </p:nvPicPr>
              <p:blipFill>
                <a:blip r:embed="rId365"/>
                <a:stretch>
                  <a:fillRect/>
                </a:stretch>
              </p:blipFill>
              <p:spPr>
                <a:xfrm>
                  <a:off x="3511523" y="3674397"/>
                  <a:ext cx="557640" cy="529560"/>
                </a:xfrm>
                <a:prstGeom prst="rect">
                  <a:avLst/>
                </a:prstGeom>
              </p:spPr>
            </p:pic>
          </mc:Fallback>
        </mc:AlternateContent>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Step 2</a:t>
            </a:r>
            <a:endParaRPr/>
          </a:p>
        </p:txBody>
      </p:sp>
      <p:pic>
        <p:nvPicPr>
          <p:cNvPr id="154" name="Google Shape;154;p15"/>
          <p:cNvPicPr preferRelativeResize="0"/>
          <p:nvPr/>
        </p:nvPicPr>
        <p:blipFill rotWithShape="1">
          <a:blip r:embed="rId3">
            <a:alphaModFix/>
          </a:blip>
          <a:srcRect/>
          <a:stretch/>
        </p:blipFill>
        <p:spPr>
          <a:xfrm>
            <a:off x="311700" y="1350600"/>
            <a:ext cx="8520603" cy="2442282"/>
          </a:xfrm>
          <a:prstGeom prst="rect">
            <a:avLst/>
          </a:prstGeom>
          <a:noFill/>
          <a:ln>
            <a:noFill/>
          </a:ln>
        </p:spPr>
      </p:pic>
      <p:grpSp>
        <p:nvGrpSpPr>
          <p:cNvPr id="6" name="Group 5">
            <a:extLst>
              <a:ext uri="{FF2B5EF4-FFF2-40B4-BE49-F238E27FC236}">
                <a16:creationId xmlns:a16="http://schemas.microsoft.com/office/drawing/2014/main" id="{D2855372-1990-6E74-D4C7-FBB9E30D7835}"/>
              </a:ext>
            </a:extLst>
          </p:cNvPr>
          <p:cNvGrpSpPr/>
          <p:nvPr/>
        </p:nvGrpSpPr>
        <p:grpSpPr>
          <a:xfrm>
            <a:off x="5308283" y="3202437"/>
            <a:ext cx="558000" cy="536400"/>
            <a:chOff x="5308283" y="3202437"/>
            <a:chExt cx="558000" cy="53640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6F3A06F-2BD7-37B8-B5F3-27BB18C88EE0}"/>
                    </a:ext>
                  </a:extLst>
                </p14:cNvPr>
                <p14:cNvContentPartPr/>
                <p14:nvPr/>
              </p14:nvContentPartPr>
              <p14:xfrm>
                <a:off x="5308283" y="3532197"/>
                <a:ext cx="7920" cy="206640"/>
              </p14:xfrm>
            </p:contentPart>
          </mc:Choice>
          <mc:Fallback>
            <p:pic>
              <p:nvPicPr>
                <p:cNvPr id="2" name="Ink 1">
                  <a:extLst>
                    <a:ext uri="{FF2B5EF4-FFF2-40B4-BE49-F238E27FC236}">
                      <a16:creationId xmlns:a16="http://schemas.microsoft.com/office/drawing/2014/main" id="{56F3A06F-2BD7-37B8-B5F3-27BB18C88EE0}"/>
                    </a:ext>
                  </a:extLst>
                </p:cNvPr>
                <p:cNvPicPr/>
                <p:nvPr/>
              </p:nvPicPr>
              <p:blipFill>
                <a:blip r:embed="rId5"/>
                <a:stretch>
                  <a:fillRect/>
                </a:stretch>
              </p:blipFill>
              <p:spPr>
                <a:xfrm>
                  <a:off x="5292803" y="3516717"/>
                  <a:ext cx="3816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DFA8D478-7F5B-F95B-AD98-D5C57D3593F8}"/>
                    </a:ext>
                  </a:extLst>
                </p14:cNvPr>
                <p14:cNvContentPartPr/>
                <p14:nvPr/>
              </p14:nvContentPartPr>
              <p14:xfrm>
                <a:off x="5347883" y="3521757"/>
                <a:ext cx="131040" cy="200880"/>
              </p14:xfrm>
            </p:contentPart>
          </mc:Choice>
          <mc:Fallback>
            <p:pic>
              <p:nvPicPr>
                <p:cNvPr id="3" name="Ink 2">
                  <a:extLst>
                    <a:ext uri="{FF2B5EF4-FFF2-40B4-BE49-F238E27FC236}">
                      <a16:creationId xmlns:a16="http://schemas.microsoft.com/office/drawing/2014/main" id="{DFA8D478-7F5B-F95B-AD98-D5C57D3593F8}"/>
                    </a:ext>
                  </a:extLst>
                </p:cNvPr>
                <p:cNvPicPr/>
                <p:nvPr/>
              </p:nvPicPr>
              <p:blipFill>
                <a:blip r:embed="rId7"/>
                <a:stretch>
                  <a:fillRect/>
                </a:stretch>
              </p:blipFill>
              <p:spPr>
                <a:xfrm>
                  <a:off x="5332403" y="3506637"/>
                  <a:ext cx="1616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206DD1BF-CE0A-D6BC-15DF-B45711F59DBC}"/>
                    </a:ext>
                  </a:extLst>
                </p14:cNvPr>
                <p14:cNvContentPartPr/>
                <p14:nvPr/>
              </p14:nvContentPartPr>
              <p14:xfrm>
                <a:off x="5345363" y="3202437"/>
                <a:ext cx="407160" cy="326520"/>
              </p14:xfrm>
            </p:contentPart>
          </mc:Choice>
          <mc:Fallback>
            <p:pic>
              <p:nvPicPr>
                <p:cNvPr id="4" name="Ink 3">
                  <a:extLst>
                    <a:ext uri="{FF2B5EF4-FFF2-40B4-BE49-F238E27FC236}">
                      <a16:creationId xmlns:a16="http://schemas.microsoft.com/office/drawing/2014/main" id="{206DD1BF-CE0A-D6BC-15DF-B45711F59DBC}"/>
                    </a:ext>
                  </a:extLst>
                </p:cNvPr>
                <p:cNvPicPr/>
                <p:nvPr/>
              </p:nvPicPr>
              <p:blipFill>
                <a:blip r:embed="rId9"/>
                <a:stretch>
                  <a:fillRect/>
                </a:stretch>
              </p:blipFill>
              <p:spPr>
                <a:xfrm>
                  <a:off x="5330243" y="3187317"/>
                  <a:ext cx="43776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3EA219DC-04F6-3993-1C8C-4782B7CEA1B7}"/>
                    </a:ext>
                  </a:extLst>
                </p14:cNvPr>
                <p14:cNvContentPartPr/>
                <p14:nvPr/>
              </p14:nvContentPartPr>
              <p14:xfrm>
                <a:off x="5500163" y="3230517"/>
                <a:ext cx="366120" cy="293040"/>
              </p14:xfrm>
            </p:contentPart>
          </mc:Choice>
          <mc:Fallback>
            <p:pic>
              <p:nvPicPr>
                <p:cNvPr id="5" name="Ink 4">
                  <a:extLst>
                    <a:ext uri="{FF2B5EF4-FFF2-40B4-BE49-F238E27FC236}">
                      <a16:creationId xmlns:a16="http://schemas.microsoft.com/office/drawing/2014/main" id="{3EA219DC-04F6-3993-1C8C-4782B7CEA1B7}"/>
                    </a:ext>
                  </a:extLst>
                </p:cNvPr>
                <p:cNvPicPr/>
                <p:nvPr/>
              </p:nvPicPr>
              <p:blipFill>
                <a:blip r:embed="rId11"/>
                <a:stretch>
                  <a:fillRect/>
                </a:stretch>
              </p:blipFill>
              <p:spPr>
                <a:xfrm>
                  <a:off x="5484683" y="3215397"/>
                  <a:ext cx="396720" cy="323640"/>
                </a:xfrm>
                <a:prstGeom prst="rect">
                  <a:avLst/>
                </a:prstGeom>
              </p:spPr>
            </p:pic>
          </mc:Fallback>
        </mc:AlternateContent>
      </p:grpSp>
      <p:grpSp>
        <p:nvGrpSpPr>
          <p:cNvPr id="23" name="Group 22">
            <a:extLst>
              <a:ext uri="{FF2B5EF4-FFF2-40B4-BE49-F238E27FC236}">
                <a16:creationId xmlns:a16="http://schemas.microsoft.com/office/drawing/2014/main" id="{EAEAD89A-EA35-FE43-1B59-A4678748DD76}"/>
              </a:ext>
            </a:extLst>
          </p:cNvPr>
          <p:cNvGrpSpPr/>
          <p:nvPr/>
        </p:nvGrpSpPr>
        <p:grpSpPr>
          <a:xfrm>
            <a:off x="2761283" y="931917"/>
            <a:ext cx="1611720" cy="405000"/>
            <a:chOff x="2761283" y="931917"/>
            <a:chExt cx="1611720" cy="405000"/>
          </a:xfrm>
        </p:grpSpPr>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56A86A4B-3ABA-C0A9-7432-75AA03568BF9}"/>
                    </a:ext>
                  </a:extLst>
                </p14:cNvPr>
                <p14:cNvContentPartPr/>
                <p14:nvPr/>
              </p14:nvContentPartPr>
              <p14:xfrm>
                <a:off x="2863163" y="1028397"/>
                <a:ext cx="35640" cy="180360"/>
              </p14:xfrm>
            </p:contentPart>
          </mc:Choice>
          <mc:Fallback>
            <p:pic>
              <p:nvPicPr>
                <p:cNvPr id="7" name="Ink 6">
                  <a:extLst>
                    <a:ext uri="{FF2B5EF4-FFF2-40B4-BE49-F238E27FC236}">
                      <a16:creationId xmlns:a16="http://schemas.microsoft.com/office/drawing/2014/main" id="{56A86A4B-3ABA-C0A9-7432-75AA03568BF9}"/>
                    </a:ext>
                  </a:extLst>
                </p:cNvPr>
                <p:cNvPicPr/>
                <p:nvPr/>
              </p:nvPicPr>
              <p:blipFill>
                <a:blip r:embed="rId13"/>
                <a:stretch>
                  <a:fillRect/>
                </a:stretch>
              </p:blipFill>
              <p:spPr>
                <a:xfrm>
                  <a:off x="2848043" y="1012917"/>
                  <a:ext cx="662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D999EA66-6BE1-2630-8BD1-AB25E6E798E0}"/>
                    </a:ext>
                  </a:extLst>
                </p14:cNvPr>
                <p14:cNvContentPartPr/>
                <p14:nvPr/>
              </p14:nvContentPartPr>
              <p14:xfrm>
                <a:off x="2953163" y="1064397"/>
                <a:ext cx="74520" cy="105840"/>
              </p14:xfrm>
            </p:contentPart>
          </mc:Choice>
          <mc:Fallback>
            <p:pic>
              <p:nvPicPr>
                <p:cNvPr id="8" name="Ink 7">
                  <a:extLst>
                    <a:ext uri="{FF2B5EF4-FFF2-40B4-BE49-F238E27FC236}">
                      <a16:creationId xmlns:a16="http://schemas.microsoft.com/office/drawing/2014/main" id="{D999EA66-6BE1-2630-8BD1-AB25E6E798E0}"/>
                    </a:ext>
                  </a:extLst>
                </p:cNvPr>
                <p:cNvPicPr/>
                <p:nvPr/>
              </p:nvPicPr>
              <p:blipFill>
                <a:blip r:embed="rId15"/>
                <a:stretch>
                  <a:fillRect/>
                </a:stretch>
              </p:blipFill>
              <p:spPr>
                <a:xfrm>
                  <a:off x="2937683" y="1049277"/>
                  <a:ext cx="104760" cy="136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E61D11A3-4905-C70D-8CA9-0243E3EAC49B}"/>
                    </a:ext>
                  </a:extLst>
                </p14:cNvPr>
                <p14:cNvContentPartPr/>
                <p14:nvPr/>
              </p14:nvContentPartPr>
              <p14:xfrm>
                <a:off x="2943443" y="1081317"/>
                <a:ext cx="89280" cy="124920"/>
              </p14:xfrm>
            </p:contentPart>
          </mc:Choice>
          <mc:Fallback>
            <p:pic>
              <p:nvPicPr>
                <p:cNvPr id="9" name="Ink 8">
                  <a:extLst>
                    <a:ext uri="{FF2B5EF4-FFF2-40B4-BE49-F238E27FC236}">
                      <a16:creationId xmlns:a16="http://schemas.microsoft.com/office/drawing/2014/main" id="{E61D11A3-4905-C70D-8CA9-0243E3EAC49B}"/>
                    </a:ext>
                  </a:extLst>
                </p:cNvPr>
                <p:cNvPicPr/>
                <p:nvPr/>
              </p:nvPicPr>
              <p:blipFill>
                <a:blip r:embed="rId17"/>
                <a:stretch>
                  <a:fillRect/>
                </a:stretch>
              </p:blipFill>
              <p:spPr>
                <a:xfrm>
                  <a:off x="2928323" y="1066197"/>
                  <a:ext cx="119520" cy="155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9D3C21C4-BE47-D551-310F-F121A1AB7A92}"/>
                    </a:ext>
                  </a:extLst>
                </p14:cNvPr>
                <p14:cNvContentPartPr/>
                <p14:nvPr/>
              </p14:nvContentPartPr>
              <p14:xfrm>
                <a:off x="3169163" y="1050717"/>
                <a:ext cx="28800" cy="156600"/>
              </p14:xfrm>
            </p:contentPart>
          </mc:Choice>
          <mc:Fallback>
            <p:pic>
              <p:nvPicPr>
                <p:cNvPr id="10" name="Ink 9">
                  <a:extLst>
                    <a:ext uri="{FF2B5EF4-FFF2-40B4-BE49-F238E27FC236}">
                      <a16:creationId xmlns:a16="http://schemas.microsoft.com/office/drawing/2014/main" id="{9D3C21C4-BE47-D551-310F-F121A1AB7A92}"/>
                    </a:ext>
                  </a:extLst>
                </p:cNvPr>
                <p:cNvPicPr/>
                <p:nvPr/>
              </p:nvPicPr>
              <p:blipFill>
                <a:blip r:embed="rId19"/>
                <a:stretch>
                  <a:fillRect/>
                </a:stretch>
              </p:blipFill>
              <p:spPr>
                <a:xfrm>
                  <a:off x="3154043" y="1035597"/>
                  <a:ext cx="590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384A3B28-6ACF-6236-1615-38DF1BD0D936}"/>
                    </a:ext>
                  </a:extLst>
                </p14:cNvPr>
                <p14:cNvContentPartPr/>
                <p14:nvPr/>
              </p14:nvContentPartPr>
              <p14:xfrm>
                <a:off x="3291203" y="1092117"/>
                <a:ext cx="99000" cy="70560"/>
              </p14:xfrm>
            </p:contentPart>
          </mc:Choice>
          <mc:Fallback>
            <p:pic>
              <p:nvPicPr>
                <p:cNvPr id="11" name="Ink 10">
                  <a:extLst>
                    <a:ext uri="{FF2B5EF4-FFF2-40B4-BE49-F238E27FC236}">
                      <a16:creationId xmlns:a16="http://schemas.microsoft.com/office/drawing/2014/main" id="{384A3B28-6ACF-6236-1615-38DF1BD0D936}"/>
                    </a:ext>
                  </a:extLst>
                </p:cNvPr>
                <p:cNvPicPr/>
                <p:nvPr/>
              </p:nvPicPr>
              <p:blipFill>
                <a:blip r:embed="rId21"/>
                <a:stretch>
                  <a:fillRect/>
                </a:stretch>
              </p:blipFill>
              <p:spPr>
                <a:xfrm>
                  <a:off x="3276083" y="1076997"/>
                  <a:ext cx="12924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A8876ABA-79C3-4714-E231-9A09D3F41559}"/>
                    </a:ext>
                  </a:extLst>
                </p14:cNvPr>
                <p14:cNvContentPartPr/>
                <p14:nvPr/>
              </p14:nvContentPartPr>
              <p14:xfrm>
                <a:off x="3301643" y="1087437"/>
                <a:ext cx="73080" cy="110880"/>
              </p14:xfrm>
            </p:contentPart>
          </mc:Choice>
          <mc:Fallback>
            <p:pic>
              <p:nvPicPr>
                <p:cNvPr id="12" name="Ink 11">
                  <a:extLst>
                    <a:ext uri="{FF2B5EF4-FFF2-40B4-BE49-F238E27FC236}">
                      <a16:creationId xmlns:a16="http://schemas.microsoft.com/office/drawing/2014/main" id="{A8876ABA-79C3-4714-E231-9A09D3F41559}"/>
                    </a:ext>
                  </a:extLst>
                </p:cNvPr>
                <p:cNvPicPr/>
                <p:nvPr/>
              </p:nvPicPr>
              <p:blipFill>
                <a:blip r:embed="rId23"/>
                <a:stretch>
                  <a:fillRect/>
                </a:stretch>
              </p:blipFill>
              <p:spPr>
                <a:xfrm>
                  <a:off x="3286523" y="1072317"/>
                  <a:ext cx="1036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8D11A715-57E2-7776-779F-EBA6D6653D17}"/>
                    </a:ext>
                  </a:extLst>
                </p14:cNvPr>
                <p14:cNvContentPartPr/>
                <p14:nvPr/>
              </p14:nvContentPartPr>
              <p14:xfrm>
                <a:off x="3484883" y="1072677"/>
                <a:ext cx="185400" cy="90360"/>
              </p14:xfrm>
            </p:contentPart>
          </mc:Choice>
          <mc:Fallback>
            <p:pic>
              <p:nvPicPr>
                <p:cNvPr id="13" name="Ink 12">
                  <a:extLst>
                    <a:ext uri="{FF2B5EF4-FFF2-40B4-BE49-F238E27FC236}">
                      <a16:creationId xmlns:a16="http://schemas.microsoft.com/office/drawing/2014/main" id="{8D11A715-57E2-7776-779F-EBA6D6653D17}"/>
                    </a:ext>
                  </a:extLst>
                </p:cNvPr>
                <p:cNvPicPr/>
                <p:nvPr/>
              </p:nvPicPr>
              <p:blipFill>
                <a:blip r:embed="rId25"/>
                <a:stretch>
                  <a:fillRect/>
                </a:stretch>
              </p:blipFill>
              <p:spPr>
                <a:xfrm>
                  <a:off x="3469763" y="1057557"/>
                  <a:ext cx="2160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67B9AAA2-FB6F-E80B-554D-4EB8CB9E83FA}"/>
                    </a:ext>
                  </a:extLst>
                </p14:cNvPr>
                <p14:cNvContentPartPr/>
                <p14:nvPr/>
              </p14:nvContentPartPr>
              <p14:xfrm>
                <a:off x="2763803" y="981957"/>
                <a:ext cx="20520" cy="272520"/>
              </p14:xfrm>
            </p:contentPart>
          </mc:Choice>
          <mc:Fallback>
            <p:pic>
              <p:nvPicPr>
                <p:cNvPr id="14" name="Ink 13">
                  <a:extLst>
                    <a:ext uri="{FF2B5EF4-FFF2-40B4-BE49-F238E27FC236}">
                      <a16:creationId xmlns:a16="http://schemas.microsoft.com/office/drawing/2014/main" id="{67B9AAA2-FB6F-E80B-554D-4EB8CB9E83FA}"/>
                    </a:ext>
                  </a:extLst>
                </p:cNvPr>
                <p:cNvPicPr/>
                <p:nvPr/>
              </p:nvPicPr>
              <p:blipFill>
                <a:blip r:embed="rId27"/>
                <a:stretch>
                  <a:fillRect/>
                </a:stretch>
              </p:blipFill>
              <p:spPr>
                <a:xfrm>
                  <a:off x="2748323" y="966477"/>
                  <a:ext cx="5112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1EC4F66F-7E4B-CDD2-D92C-6882CA7C4D93}"/>
                    </a:ext>
                  </a:extLst>
                </p14:cNvPr>
                <p14:cNvContentPartPr/>
                <p14:nvPr/>
              </p14:nvContentPartPr>
              <p14:xfrm>
                <a:off x="2761283" y="931917"/>
                <a:ext cx="1059480" cy="405000"/>
              </p14:xfrm>
            </p:contentPart>
          </mc:Choice>
          <mc:Fallback>
            <p:pic>
              <p:nvPicPr>
                <p:cNvPr id="15" name="Ink 14">
                  <a:extLst>
                    <a:ext uri="{FF2B5EF4-FFF2-40B4-BE49-F238E27FC236}">
                      <a16:creationId xmlns:a16="http://schemas.microsoft.com/office/drawing/2014/main" id="{1EC4F66F-7E4B-CDD2-D92C-6882CA7C4D93}"/>
                    </a:ext>
                  </a:extLst>
                </p:cNvPr>
                <p:cNvPicPr/>
                <p:nvPr/>
              </p:nvPicPr>
              <p:blipFill>
                <a:blip r:embed="rId29"/>
                <a:stretch>
                  <a:fillRect/>
                </a:stretch>
              </p:blipFill>
              <p:spPr>
                <a:xfrm>
                  <a:off x="2746163" y="916797"/>
                  <a:ext cx="108972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E9AE1821-E435-A318-B375-3D5F4586C939}"/>
                    </a:ext>
                  </a:extLst>
                </p14:cNvPr>
                <p14:cNvContentPartPr/>
                <p14:nvPr/>
              </p14:nvContentPartPr>
              <p14:xfrm>
                <a:off x="3967643" y="1070157"/>
                <a:ext cx="32400" cy="7920"/>
              </p14:xfrm>
            </p:contentPart>
          </mc:Choice>
          <mc:Fallback>
            <p:pic>
              <p:nvPicPr>
                <p:cNvPr id="18" name="Ink 17">
                  <a:extLst>
                    <a:ext uri="{FF2B5EF4-FFF2-40B4-BE49-F238E27FC236}">
                      <a16:creationId xmlns:a16="http://schemas.microsoft.com/office/drawing/2014/main" id="{E9AE1821-E435-A318-B375-3D5F4586C939}"/>
                    </a:ext>
                  </a:extLst>
                </p:cNvPr>
                <p:cNvPicPr/>
                <p:nvPr/>
              </p:nvPicPr>
              <p:blipFill>
                <a:blip r:embed="rId31"/>
                <a:stretch>
                  <a:fillRect/>
                </a:stretch>
              </p:blipFill>
              <p:spPr>
                <a:xfrm>
                  <a:off x="3952523" y="1055037"/>
                  <a:ext cx="630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96E6FBF2-0305-F8EC-2D64-539272E5C6E4}"/>
                    </a:ext>
                  </a:extLst>
                </p14:cNvPr>
                <p14:cNvContentPartPr/>
                <p14:nvPr/>
              </p14:nvContentPartPr>
              <p14:xfrm>
                <a:off x="3963683" y="1121637"/>
                <a:ext cx="92520" cy="8280"/>
              </p14:xfrm>
            </p:contentPart>
          </mc:Choice>
          <mc:Fallback>
            <p:pic>
              <p:nvPicPr>
                <p:cNvPr id="19" name="Ink 18">
                  <a:extLst>
                    <a:ext uri="{FF2B5EF4-FFF2-40B4-BE49-F238E27FC236}">
                      <a16:creationId xmlns:a16="http://schemas.microsoft.com/office/drawing/2014/main" id="{96E6FBF2-0305-F8EC-2D64-539272E5C6E4}"/>
                    </a:ext>
                  </a:extLst>
                </p:cNvPr>
                <p:cNvPicPr/>
                <p:nvPr/>
              </p:nvPicPr>
              <p:blipFill>
                <a:blip r:embed="rId33"/>
                <a:stretch>
                  <a:fillRect/>
                </a:stretch>
              </p:blipFill>
              <p:spPr>
                <a:xfrm>
                  <a:off x="3948563" y="1106517"/>
                  <a:ext cx="1227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3B01A344-30F8-10DA-9798-ABB68B4FA8BC}"/>
                    </a:ext>
                  </a:extLst>
                </p14:cNvPr>
                <p14:cNvContentPartPr/>
                <p14:nvPr/>
              </p14:nvContentPartPr>
              <p14:xfrm>
                <a:off x="4229723" y="1014357"/>
                <a:ext cx="143280" cy="167040"/>
              </p14:xfrm>
            </p:contentPart>
          </mc:Choice>
          <mc:Fallback>
            <p:pic>
              <p:nvPicPr>
                <p:cNvPr id="20" name="Ink 19">
                  <a:extLst>
                    <a:ext uri="{FF2B5EF4-FFF2-40B4-BE49-F238E27FC236}">
                      <a16:creationId xmlns:a16="http://schemas.microsoft.com/office/drawing/2014/main" id="{3B01A344-30F8-10DA-9798-ABB68B4FA8BC}"/>
                    </a:ext>
                  </a:extLst>
                </p:cNvPr>
                <p:cNvPicPr/>
                <p:nvPr/>
              </p:nvPicPr>
              <p:blipFill>
                <a:blip r:embed="rId35"/>
                <a:stretch>
                  <a:fillRect/>
                </a:stretch>
              </p:blipFill>
              <p:spPr>
                <a:xfrm>
                  <a:off x="4214603" y="998877"/>
                  <a:ext cx="1738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3547BE7C-0A4F-0F1C-BDCB-48D980B20187}"/>
                    </a:ext>
                  </a:extLst>
                </p14:cNvPr>
                <p14:cNvContentPartPr/>
                <p14:nvPr/>
              </p14:nvContentPartPr>
              <p14:xfrm>
                <a:off x="4170683" y="1239717"/>
                <a:ext cx="162360" cy="23760"/>
              </p14:xfrm>
            </p:contentPart>
          </mc:Choice>
          <mc:Fallback>
            <p:pic>
              <p:nvPicPr>
                <p:cNvPr id="21" name="Ink 20">
                  <a:extLst>
                    <a:ext uri="{FF2B5EF4-FFF2-40B4-BE49-F238E27FC236}">
                      <a16:creationId xmlns:a16="http://schemas.microsoft.com/office/drawing/2014/main" id="{3547BE7C-0A4F-0F1C-BDCB-48D980B20187}"/>
                    </a:ext>
                  </a:extLst>
                </p:cNvPr>
                <p:cNvPicPr/>
                <p:nvPr/>
              </p:nvPicPr>
              <p:blipFill>
                <a:blip r:embed="rId37"/>
                <a:stretch>
                  <a:fillRect/>
                </a:stretch>
              </p:blipFill>
              <p:spPr>
                <a:xfrm>
                  <a:off x="4155203" y="1224597"/>
                  <a:ext cx="1929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B7C7573E-6C6D-6775-4636-C0529ED154C9}"/>
                    </a:ext>
                  </a:extLst>
                </p14:cNvPr>
                <p14:cNvContentPartPr/>
                <p14:nvPr/>
              </p14:nvContentPartPr>
              <p14:xfrm>
                <a:off x="4194083" y="1284717"/>
                <a:ext cx="176760" cy="22320"/>
              </p14:xfrm>
            </p:contentPart>
          </mc:Choice>
          <mc:Fallback>
            <p:pic>
              <p:nvPicPr>
                <p:cNvPr id="22" name="Ink 21">
                  <a:extLst>
                    <a:ext uri="{FF2B5EF4-FFF2-40B4-BE49-F238E27FC236}">
                      <a16:creationId xmlns:a16="http://schemas.microsoft.com/office/drawing/2014/main" id="{B7C7573E-6C6D-6775-4636-C0529ED154C9}"/>
                    </a:ext>
                  </a:extLst>
                </p:cNvPr>
                <p:cNvPicPr/>
                <p:nvPr/>
              </p:nvPicPr>
              <p:blipFill>
                <a:blip r:embed="rId39"/>
                <a:stretch>
                  <a:fillRect/>
                </a:stretch>
              </p:blipFill>
              <p:spPr>
                <a:xfrm>
                  <a:off x="4178963" y="1269237"/>
                  <a:ext cx="207000" cy="52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39" name="Ink 38">
                <a:extLst>
                  <a:ext uri="{FF2B5EF4-FFF2-40B4-BE49-F238E27FC236}">
                    <a16:creationId xmlns:a16="http://schemas.microsoft.com/office/drawing/2014/main" id="{91E3A275-A929-F862-CEE1-9D40A835C00C}"/>
                  </a:ext>
                </a:extLst>
              </p14:cNvPr>
              <p14:cNvContentPartPr/>
              <p14:nvPr/>
            </p14:nvContentPartPr>
            <p14:xfrm>
              <a:off x="2731403" y="2658477"/>
              <a:ext cx="239040" cy="18360"/>
            </p14:xfrm>
          </p:contentPart>
        </mc:Choice>
        <mc:Fallback>
          <p:pic>
            <p:nvPicPr>
              <p:cNvPr id="39" name="Ink 38">
                <a:extLst>
                  <a:ext uri="{FF2B5EF4-FFF2-40B4-BE49-F238E27FC236}">
                    <a16:creationId xmlns:a16="http://schemas.microsoft.com/office/drawing/2014/main" id="{91E3A275-A929-F862-CEE1-9D40A835C00C}"/>
                  </a:ext>
                </a:extLst>
              </p:cNvPr>
              <p:cNvPicPr/>
              <p:nvPr/>
            </p:nvPicPr>
            <p:blipFill>
              <a:blip r:embed="rId41"/>
              <a:stretch>
                <a:fillRect/>
              </a:stretch>
            </p:blipFill>
            <p:spPr>
              <a:xfrm>
                <a:off x="2716283" y="2642997"/>
                <a:ext cx="269640" cy="48600"/>
              </a:xfrm>
              <a:prstGeom prst="rect">
                <a:avLst/>
              </a:prstGeom>
            </p:spPr>
          </p:pic>
        </mc:Fallback>
      </mc:AlternateContent>
      <p:grpSp>
        <p:nvGrpSpPr>
          <p:cNvPr id="50" name="Group 49">
            <a:extLst>
              <a:ext uri="{FF2B5EF4-FFF2-40B4-BE49-F238E27FC236}">
                <a16:creationId xmlns:a16="http://schemas.microsoft.com/office/drawing/2014/main" id="{D4C50442-1E53-8DB8-6DFE-CDB6EC060F5B}"/>
              </a:ext>
            </a:extLst>
          </p:cNvPr>
          <p:cNvGrpSpPr/>
          <p:nvPr/>
        </p:nvGrpSpPr>
        <p:grpSpPr>
          <a:xfrm>
            <a:off x="2826443" y="2871237"/>
            <a:ext cx="1483560" cy="280440"/>
            <a:chOff x="2826443" y="2871237"/>
            <a:chExt cx="1483560" cy="280440"/>
          </a:xfrm>
        </p:grpSpPr>
        <mc:AlternateContent xmlns:mc="http://schemas.openxmlformats.org/markup-compatibility/2006">
          <mc:Choice xmlns:p14="http://schemas.microsoft.com/office/powerpoint/2010/main" Requires="p14">
            <p:contentPart p14:bwMode="auto" r:id="rId42">
              <p14:nvContentPartPr>
                <p14:cNvPr id="40" name="Ink 39">
                  <a:extLst>
                    <a:ext uri="{FF2B5EF4-FFF2-40B4-BE49-F238E27FC236}">
                      <a16:creationId xmlns:a16="http://schemas.microsoft.com/office/drawing/2014/main" id="{DCF42C7E-F212-6A26-DFBE-FEF7083D96CD}"/>
                    </a:ext>
                  </a:extLst>
                </p14:cNvPr>
                <p14:cNvContentPartPr/>
                <p14:nvPr/>
              </p14:nvContentPartPr>
              <p14:xfrm>
                <a:off x="2826443" y="2905797"/>
                <a:ext cx="18720" cy="225720"/>
              </p14:xfrm>
            </p:contentPart>
          </mc:Choice>
          <mc:Fallback>
            <p:pic>
              <p:nvPicPr>
                <p:cNvPr id="40" name="Ink 39">
                  <a:extLst>
                    <a:ext uri="{FF2B5EF4-FFF2-40B4-BE49-F238E27FC236}">
                      <a16:creationId xmlns:a16="http://schemas.microsoft.com/office/drawing/2014/main" id="{DCF42C7E-F212-6A26-DFBE-FEF7083D96CD}"/>
                    </a:ext>
                  </a:extLst>
                </p:cNvPr>
                <p:cNvPicPr/>
                <p:nvPr/>
              </p:nvPicPr>
              <p:blipFill>
                <a:blip r:embed="rId43"/>
                <a:stretch>
                  <a:fillRect/>
                </a:stretch>
              </p:blipFill>
              <p:spPr>
                <a:xfrm>
                  <a:off x="2811323" y="2890677"/>
                  <a:ext cx="493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1" name="Ink 40">
                  <a:extLst>
                    <a:ext uri="{FF2B5EF4-FFF2-40B4-BE49-F238E27FC236}">
                      <a16:creationId xmlns:a16="http://schemas.microsoft.com/office/drawing/2014/main" id="{98B481A7-D851-B144-93D0-C518A9E2C857}"/>
                    </a:ext>
                  </a:extLst>
                </p14:cNvPr>
                <p14:cNvContentPartPr/>
                <p14:nvPr/>
              </p14:nvContentPartPr>
              <p14:xfrm>
                <a:off x="2840843" y="2956917"/>
                <a:ext cx="173880" cy="173520"/>
              </p14:xfrm>
            </p:contentPart>
          </mc:Choice>
          <mc:Fallback>
            <p:pic>
              <p:nvPicPr>
                <p:cNvPr id="41" name="Ink 40">
                  <a:extLst>
                    <a:ext uri="{FF2B5EF4-FFF2-40B4-BE49-F238E27FC236}">
                      <a16:creationId xmlns:a16="http://schemas.microsoft.com/office/drawing/2014/main" id="{98B481A7-D851-B144-93D0-C518A9E2C857}"/>
                    </a:ext>
                  </a:extLst>
                </p:cNvPr>
                <p:cNvPicPr/>
                <p:nvPr/>
              </p:nvPicPr>
              <p:blipFill>
                <a:blip r:embed="rId45"/>
                <a:stretch>
                  <a:fillRect/>
                </a:stretch>
              </p:blipFill>
              <p:spPr>
                <a:xfrm>
                  <a:off x="2825723" y="2941437"/>
                  <a:ext cx="2044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2" name="Ink 41">
                  <a:extLst>
                    <a:ext uri="{FF2B5EF4-FFF2-40B4-BE49-F238E27FC236}">
                      <a16:creationId xmlns:a16="http://schemas.microsoft.com/office/drawing/2014/main" id="{7428E695-753C-A368-4219-9768C7C7D118}"/>
                    </a:ext>
                  </a:extLst>
                </p14:cNvPr>
                <p14:cNvContentPartPr/>
                <p14:nvPr/>
              </p14:nvContentPartPr>
              <p14:xfrm>
                <a:off x="3109403" y="2981037"/>
                <a:ext cx="84240" cy="129960"/>
              </p14:xfrm>
            </p:contentPart>
          </mc:Choice>
          <mc:Fallback>
            <p:pic>
              <p:nvPicPr>
                <p:cNvPr id="42" name="Ink 41">
                  <a:extLst>
                    <a:ext uri="{FF2B5EF4-FFF2-40B4-BE49-F238E27FC236}">
                      <a16:creationId xmlns:a16="http://schemas.microsoft.com/office/drawing/2014/main" id="{7428E695-753C-A368-4219-9768C7C7D118}"/>
                    </a:ext>
                  </a:extLst>
                </p:cNvPr>
                <p:cNvPicPr/>
                <p:nvPr/>
              </p:nvPicPr>
              <p:blipFill>
                <a:blip r:embed="rId47"/>
                <a:stretch>
                  <a:fillRect/>
                </a:stretch>
              </p:blipFill>
              <p:spPr>
                <a:xfrm>
                  <a:off x="3094283" y="2965917"/>
                  <a:ext cx="11484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3" name="Ink 42">
                  <a:extLst>
                    <a:ext uri="{FF2B5EF4-FFF2-40B4-BE49-F238E27FC236}">
                      <a16:creationId xmlns:a16="http://schemas.microsoft.com/office/drawing/2014/main" id="{D9CECF0F-8676-F453-4E7D-02501CF97EA8}"/>
                    </a:ext>
                  </a:extLst>
                </p14:cNvPr>
                <p14:cNvContentPartPr/>
                <p14:nvPr/>
              </p14:nvContentPartPr>
              <p14:xfrm>
                <a:off x="3110843" y="3007677"/>
                <a:ext cx="114840" cy="144000"/>
              </p14:xfrm>
            </p:contentPart>
          </mc:Choice>
          <mc:Fallback>
            <p:pic>
              <p:nvPicPr>
                <p:cNvPr id="43" name="Ink 42">
                  <a:extLst>
                    <a:ext uri="{FF2B5EF4-FFF2-40B4-BE49-F238E27FC236}">
                      <a16:creationId xmlns:a16="http://schemas.microsoft.com/office/drawing/2014/main" id="{D9CECF0F-8676-F453-4E7D-02501CF97EA8}"/>
                    </a:ext>
                  </a:extLst>
                </p:cNvPr>
                <p:cNvPicPr/>
                <p:nvPr/>
              </p:nvPicPr>
              <p:blipFill>
                <a:blip r:embed="rId49"/>
                <a:stretch>
                  <a:fillRect/>
                </a:stretch>
              </p:blipFill>
              <p:spPr>
                <a:xfrm>
                  <a:off x="3095723" y="2992557"/>
                  <a:ext cx="1454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4" name="Ink 43">
                  <a:extLst>
                    <a:ext uri="{FF2B5EF4-FFF2-40B4-BE49-F238E27FC236}">
                      <a16:creationId xmlns:a16="http://schemas.microsoft.com/office/drawing/2014/main" id="{547E27D4-1033-E595-965E-FB09FCF3129D}"/>
                    </a:ext>
                  </a:extLst>
                </p14:cNvPr>
                <p14:cNvContentPartPr/>
                <p14:nvPr/>
              </p14:nvContentPartPr>
              <p14:xfrm>
                <a:off x="3363563" y="2945757"/>
                <a:ext cx="137520" cy="150840"/>
              </p14:xfrm>
            </p:contentPart>
          </mc:Choice>
          <mc:Fallback>
            <p:pic>
              <p:nvPicPr>
                <p:cNvPr id="44" name="Ink 43">
                  <a:extLst>
                    <a:ext uri="{FF2B5EF4-FFF2-40B4-BE49-F238E27FC236}">
                      <a16:creationId xmlns:a16="http://schemas.microsoft.com/office/drawing/2014/main" id="{547E27D4-1033-E595-965E-FB09FCF3129D}"/>
                    </a:ext>
                  </a:extLst>
                </p:cNvPr>
                <p:cNvPicPr/>
                <p:nvPr/>
              </p:nvPicPr>
              <p:blipFill>
                <a:blip r:embed="rId51"/>
                <a:stretch>
                  <a:fillRect/>
                </a:stretch>
              </p:blipFill>
              <p:spPr>
                <a:xfrm>
                  <a:off x="3348443" y="2930637"/>
                  <a:ext cx="16776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5" name="Ink 44">
                  <a:extLst>
                    <a:ext uri="{FF2B5EF4-FFF2-40B4-BE49-F238E27FC236}">
                      <a16:creationId xmlns:a16="http://schemas.microsoft.com/office/drawing/2014/main" id="{A6CC9E03-C009-9C2E-BFD0-04A4FCCC4AF0}"/>
                    </a:ext>
                  </a:extLst>
                </p14:cNvPr>
                <p14:cNvContentPartPr/>
                <p14:nvPr/>
              </p14:nvContentPartPr>
              <p14:xfrm>
                <a:off x="3570203" y="2942157"/>
                <a:ext cx="98640" cy="176760"/>
              </p14:xfrm>
            </p:contentPart>
          </mc:Choice>
          <mc:Fallback>
            <p:pic>
              <p:nvPicPr>
                <p:cNvPr id="45" name="Ink 44">
                  <a:extLst>
                    <a:ext uri="{FF2B5EF4-FFF2-40B4-BE49-F238E27FC236}">
                      <a16:creationId xmlns:a16="http://schemas.microsoft.com/office/drawing/2014/main" id="{A6CC9E03-C009-9C2E-BFD0-04A4FCCC4AF0}"/>
                    </a:ext>
                  </a:extLst>
                </p:cNvPr>
                <p:cNvPicPr/>
                <p:nvPr/>
              </p:nvPicPr>
              <p:blipFill>
                <a:blip r:embed="rId53"/>
                <a:stretch>
                  <a:fillRect/>
                </a:stretch>
              </p:blipFill>
              <p:spPr>
                <a:xfrm>
                  <a:off x="3554723" y="2927037"/>
                  <a:ext cx="1288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6" name="Ink 45">
                  <a:extLst>
                    <a:ext uri="{FF2B5EF4-FFF2-40B4-BE49-F238E27FC236}">
                      <a16:creationId xmlns:a16="http://schemas.microsoft.com/office/drawing/2014/main" id="{E32EA1A4-C91E-A079-C8B7-AFAA49CCE8C8}"/>
                    </a:ext>
                  </a:extLst>
                </p14:cNvPr>
                <p14:cNvContentPartPr/>
                <p14:nvPr/>
              </p14:nvContentPartPr>
              <p14:xfrm>
                <a:off x="3755603" y="2871237"/>
                <a:ext cx="54000" cy="91800"/>
              </p14:xfrm>
            </p:contentPart>
          </mc:Choice>
          <mc:Fallback>
            <p:pic>
              <p:nvPicPr>
                <p:cNvPr id="46" name="Ink 45">
                  <a:extLst>
                    <a:ext uri="{FF2B5EF4-FFF2-40B4-BE49-F238E27FC236}">
                      <a16:creationId xmlns:a16="http://schemas.microsoft.com/office/drawing/2014/main" id="{E32EA1A4-C91E-A079-C8B7-AFAA49CCE8C8}"/>
                    </a:ext>
                  </a:extLst>
                </p:cNvPr>
                <p:cNvPicPr/>
                <p:nvPr/>
              </p:nvPicPr>
              <p:blipFill>
                <a:blip r:embed="rId55"/>
                <a:stretch>
                  <a:fillRect/>
                </a:stretch>
              </p:blipFill>
              <p:spPr>
                <a:xfrm>
                  <a:off x="3740483" y="2856117"/>
                  <a:ext cx="8460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7" name="Ink 46">
                  <a:extLst>
                    <a:ext uri="{FF2B5EF4-FFF2-40B4-BE49-F238E27FC236}">
                      <a16:creationId xmlns:a16="http://schemas.microsoft.com/office/drawing/2014/main" id="{00786CA8-DF3F-06DA-6D97-4F130D5F4693}"/>
                    </a:ext>
                  </a:extLst>
                </p14:cNvPr>
                <p14:cNvContentPartPr/>
                <p14:nvPr/>
              </p14:nvContentPartPr>
              <p14:xfrm>
                <a:off x="3930563" y="2962677"/>
                <a:ext cx="116640" cy="125280"/>
              </p14:xfrm>
            </p:contentPart>
          </mc:Choice>
          <mc:Fallback>
            <p:pic>
              <p:nvPicPr>
                <p:cNvPr id="47" name="Ink 46">
                  <a:extLst>
                    <a:ext uri="{FF2B5EF4-FFF2-40B4-BE49-F238E27FC236}">
                      <a16:creationId xmlns:a16="http://schemas.microsoft.com/office/drawing/2014/main" id="{00786CA8-DF3F-06DA-6D97-4F130D5F4693}"/>
                    </a:ext>
                  </a:extLst>
                </p:cNvPr>
                <p:cNvPicPr/>
                <p:nvPr/>
              </p:nvPicPr>
              <p:blipFill>
                <a:blip r:embed="rId57"/>
                <a:stretch>
                  <a:fillRect/>
                </a:stretch>
              </p:blipFill>
              <p:spPr>
                <a:xfrm>
                  <a:off x="3915083" y="2947557"/>
                  <a:ext cx="1468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8" name="Ink 47">
                  <a:extLst>
                    <a:ext uri="{FF2B5EF4-FFF2-40B4-BE49-F238E27FC236}">
                      <a16:creationId xmlns:a16="http://schemas.microsoft.com/office/drawing/2014/main" id="{25A375F4-7E53-1774-0402-B90F0A6089EA}"/>
                    </a:ext>
                  </a:extLst>
                </p14:cNvPr>
                <p14:cNvContentPartPr/>
                <p14:nvPr/>
              </p14:nvContentPartPr>
              <p14:xfrm>
                <a:off x="3965123" y="2974197"/>
                <a:ext cx="76320" cy="126720"/>
              </p14:xfrm>
            </p:contentPart>
          </mc:Choice>
          <mc:Fallback>
            <p:pic>
              <p:nvPicPr>
                <p:cNvPr id="48" name="Ink 47">
                  <a:extLst>
                    <a:ext uri="{FF2B5EF4-FFF2-40B4-BE49-F238E27FC236}">
                      <a16:creationId xmlns:a16="http://schemas.microsoft.com/office/drawing/2014/main" id="{25A375F4-7E53-1774-0402-B90F0A6089EA}"/>
                    </a:ext>
                  </a:extLst>
                </p:cNvPr>
                <p:cNvPicPr/>
                <p:nvPr/>
              </p:nvPicPr>
              <p:blipFill>
                <a:blip r:embed="rId59"/>
                <a:stretch>
                  <a:fillRect/>
                </a:stretch>
              </p:blipFill>
              <p:spPr>
                <a:xfrm>
                  <a:off x="3950003" y="2959077"/>
                  <a:ext cx="1069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9" name="Ink 48">
                  <a:extLst>
                    <a:ext uri="{FF2B5EF4-FFF2-40B4-BE49-F238E27FC236}">
                      <a16:creationId xmlns:a16="http://schemas.microsoft.com/office/drawing/2014/main" id="{4DA8AD01-39AB-5B72-8713-5417CA0BC773}"/>
                    </a:ext>
                  </a:extLst>
                </p14:cNvPr>
                <p14:cNvContentPartPr/>
                <p14:nvPr/>
              </p14:nvContentPartPr>
              <p14:xfrm>
                <a:off x="4127483" y="2923797"/>
                <a:ext cx="182520" cy="204480"/>
              </p14:xfrm>
            </p:contentPart>
          </mc:Choice>
          <mc:Fallback>
            <p:pic>
              <p:nvPicPr>
                <p:cNvPr id="49" name="Ink 48">
                  <a:extLst>
                    <a:ext uri="{FF2B5EF4-FFF2-40B4-BE49-F238E27FC236}">
                      <a16:creationId xmlns:a16="http://schemas.microsoft.com/office/drawing/2014/main" id="{4DA8AD01-39AB-5B72-8713-5417CA0BC773}"/>
                    </a:ext>
                  </a:extLst>
                </p:cNvPr>
                <p:cNvPicPr/>
                <p:nvPr/>
              </p:nvPicPr>
              <p:blipFill>
                <a:blip r:embed="rId61"/>
                <a:stretch>
                  <a:fillRect/>
                </a:stretch>
              </p:blipFill>
              <p:spPr>
                <a:xfrm>
                  <a:off x="4112363" y="2908677"/>
                  <a:ext cx="213120" cy="234720"/>
                </a:xfrm>
                <a:prstGeom prst="rect">
                  <a:avLst/>
                </a:prstGeom>
              </p:spPr>
            </p:pic>
          </mc:Fallback>
        </mc:AlternateContent>
      </p:grpSp>
      <p:grpSp>
        <p:nvGrpSpPr>
          <p:cNvPr id="53" name="Group 52">
            <a:extLst>
              <a:ext uri="{FF2B5EF4-FFF2-40B4-BE49-F238E27FC236}">
                <a16:creationId xmlns:a16="http://schemas.microsoft.com/office/drawing/2014/main" id="{64D5081C-2426-702C-7EDA-4FEDFED85B9F}"/>
              </a:ext>
            </a:extLst>
          </p:cNvPr>
          <p:cNvGrpSpPr/>
          <p:nvPr/>
        </p:nvGrpSpPr>
        <p:grpSpPr>
          <a:xfrm>
            <a:off x="2869643" y="3343197"/>
            <a:ext cx="613440" cy="149760"/>
            <a:chOff x="2869643" y="3343197"/>
            <a:chExt cx="613440" cy="149760"/>
          </a:xfrm>
        </p:grpSpPr>
        <mc:AlternateContent xmlns:mc="http://schemas.openxmlformats.org/markup-compatibility/2006">
          <mc:Choice xmlns:p14="http://schemas.microsoft.com/office/powerpoint/2010/main" Requires="p14">
            <p:contentPart p14:bwMode="auto" r:id="rId62">
              <p14:nvContentPartPr>
                <p14:cNvPr id="51" name="Ink 50">
                  <a:extLst>
                    <a:ext uri="{FF2B5EF4-FFF2-40B4-BE49-F238E27FC236}">
                      <a16:creationId xmlns:a16="http://schemas.microsoft.com/office/drawing/2014/main" id="{6B29B4BF-57B4-6500-B56F-EB4141A9A231}"/>
                    </a:ext>
                  </a:extLst>
                </p14:cNvPr>
                <p14:cNvContentPartPr/>
                <p14:nvPr/>
              </p14:nvContentPartPr>
              <p14:xfrm>
                <a:off x="2869643" y="3343197"/>
                <a:ext cx="581400" cy="24480"/>
              </p14:xfrm>
            </p:contentPart>
          </mc:Choice>
          <mc:Fallback>
            <p:pic>
              <p:nvPicPr>
                <p:cNvPr id="51" name="Ink 50">
                  <a:extLst>
                    <a:ext uri="{FF2B5EF4-FFF2-40B4-BE49-F238E27FC236}">
                      <a16:creationId xmlns:a16="http://schemas.microsoft.com/office/drawing/2014/main" id="{6B29B4BF-57B4-6500-B56F-EB4141A9A231}"/>
                    </a:ext>
                  </a:extLst>
                </p:cNvPr>
                <p:cNvPicPr/>
                <p:nvPr/>
              </p:nvPicPr>
              <p:blipFill>
                <a:blip r:embed="rId63"/>
                <a:stretch>
                  <a:fillRect/>
                </a:stretch>
              </p:blipFill>
              <p:spPr>
                <a:xfrm>
                  <a:off x="2854163" y="3328077"/>
                  <a:ext cx="6120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Ink 51">
                  <a:extLst>
                    <a:ext uri="{FF2B5EF4-FFF2-40B4-BE49-F238E27FC236}">
                      <a16:creationId xmlns:a16="http://schemas.microsoft.com/office/drawing/2014/main" id="{B3932999-AC59-717D-4724-687ED503D265}"/>
                    </a:ext>
                  </a:extLst>
                </p14:cNvPr>
                <p14:cNvContentPartPr/>
                <p14:nvPr/>
              </p14:nvContentPartPr>
              <p14:xfrm>
                <a:off x="2915723" y="3429597"/>
                <a:ext cx="567360" cy="63360"/>
              </p14:xfrm>
            </p:contentPart>
          </mc:Choice>
          <mc:Fallback>
            <p:pic>
              <p:nvPicPr>
                <p:cNvPr id="52" name="Ink 51">
                  <a:extLst>
                    <a:ext uri="{FF2B5EF4-FFF2-40B4-BE49-F238E27FC236}">
                      <a16:creationId xmlns:a16="http://schemas.microsoft.com/office/drawing/2014/main" id="{B3932999-AC59-717D-4724-687ED503D265}"/>
                    </a:ext>
                  </a:extLst>
                </p:cNvPr>
                <p:cNvPicPr/>
                <p:nvPr/>
              </p:nvPicPr>
              <p:blipFill>
                <a:blip r:embed="rId65"/>
                <a:stretch>
                  <a:fillRect/>
                </a:stretch>
              </p:blipFill>
              <p:spPr>
                <a:xfrm>
                  <a:off x="2900603" y="3414117"/>
                  <a:ext cx="597600" cy="93960"/>
                </a:xfrm>
                <a:prstGeom prst="rect">
                  <a:avLst/>
                </a:prstGeom>
              </p:spPr>
            </p:pic>
          </mc:Fallback>
        </mc:AlternateContent>
      </p:grpSp>
      <p:grpSp>
        <p:nvGrpSpPr>
          <p:cNvPr id="57" name="Group 56">
            <a:extLst>
              <a:ext uri="{FF2B5EF4-FFF2-40B4-BE49-F238E27FC236}">
                <a16:creationId xmlns:a16="http://schemas.microsoft.com/office/drawing/2014/main" id="{B2F8046C-7724-6FC7-C182-7C71D3B904D4}"/>
              </a:ext>
            </a:extLst>
          </p:cNvPr>
          <p:cNvGrpSpPr/>
          <p:nvPr/>
        </p:nvGrpSpPr>
        <p:grpSpPr>
          <a:xfrm>
            <a:off x="2784323" y="1492437"/>
            <a:ext cx="2325960" cy="1191960"/>
            <a:chOff x="2784323" y="1492437"/>
            <a:chExt cx="2325960" cy="1191960"/>
          </a:xfrm>
        </p:grpSpPr>
        <mc:AlternateContent xmlns:mc="http://schemas.openxmlformats.org/markup-compatibility/2006">
          <mc:Choice xmlns:p14="http://schemas.microsoft.com/office/powerpoint/2010/main" Requires="p14">
            <p:contentPart p14:bwMode="auto" r:id="rId66">
              <p14:nvContentPartPr>
                <p14:cNvPr id="16" name="Ink 15">
                  <a:extLst>
                    <a:ext uri="{FF2B5EF4-FFF2-40B4-BE49-F238E27FC236}">
                      <a16:creationId xmlns:a16="http://schemas.microsoft.com/office/drawing/2014/main" id="{BF7436BA-F9C0-641D-7BCE-E98C97572EB9}"/>
                    </a:ext>
                  </a:extLst>
                </p14:cNvPr>
                <p14:cNvContentPartPr/>
                <p14:nvPr/>
              </p14:nvContentPartPr>
              <p14:xfrm>
                <a:off x="3014363" y="1504677"/>
                <a:ext cx="45720" cy="11520"/>
              </p14:xfrm>
            </p:contentPart>
          </mc:Choice>
          <mc:Fallback>
            <p:pic>
              <p:nvPicPr>
                <p:cNvPr id="16" name="Ink 15">
                  <a:extLst>
                    <a:ext uri="{FF2B5EF4-FFF2-40B4-BE49-F238E27FC236}">
                      <a16:creationId xmlns:a16="http://schemas.microsoft.com/office/drawing/2014/main" id="{BF7436BA-F9C0-641D-7BCE-E98C97572EB9}"/>
                    </a:ext>
                  </a:extLst>
                </p:cNvPr>
                <p:cNvPicPr/>
                <p:nvPr/>
              </p:nvPicPr>
              <p:blipFill>
                <a:blip r:embed="rId67"/>
                <a:stretch>
                  <a:fillRect/>
                </a:stretch>
              </p:blipFill>
              <p:spPr>
                <a:xfrm>
                  <a:off x="2999243" y="1489557"/>
                  <a:ext cx="7632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7" name="Ink 16">
                  <a:extLst>
                    <a:ext uri="{FF2B5EF4-FFF2-40B4-BE49-F238E27FC236}">
                      <a16:creationId xmlns:a16="http://schemas.microsoft.com/office/drawing/2014/main" id="{CAA193B4-87AB-5511-3787-84C6BDBB3F80}"/>
                    </a:ext>
                  </a:extLst>
                </p14:cNvPr>
                <p14:cNvContentPartPr/>
                <p14:nvPr/>
              </p14:nvContentPartPr>
              <p14:xfrm>
                <a:off x="3039563" y="1562277"/>
                <a:ext cx="121320" cy="18000"/>
              </p14:xfrm>
            </p:contentPart>
          </mc:Choice>
          <mc:Fallback>
            <p:pic>
              <p:nvPicPr>
                <p:cNvPr id="17" name="Ink 16">
                  <a:extLst>
                    <a:ext uri="{FF2B5EF4-FFF2-40B4-BE49-F238E27FC236}">
                      <a16:creationId xmlns:a16="http://schemas.microsoft.com/office/drawing/2014/main" id="{CAA193B4-87AB-5511-3787-84C6BDBB3F80}"/>
                    </a:ext>
                  </a:extLst>
                </p:cNvPr>
                <p:cNvPicPr/>
                <p:nvPr/>
              </p:nvPicPr>
              <p:blipFill>
                <a:blip r:embed="rId69"/>
                <a:stretch>
                  <a:fillRect/>
                </a:stretch>
              </p:blipFill>
              <p:spPr>
                <a:xfrm>
                  <a:off x="3024083" y="1547157"/>
                  <a:ext cx="1515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5" name="Ink 24">
                  <a:extLst>
                    <a:ext uri="{FF2B5EF4-FFF2-40B4-BE49-F238E27FC236}">
                      <a16:creationId xmlns:a16="http://schemas.microsoft.com/office/drawing/2014/main" id="{5F394967-4B99-3243-137D-EDAF2D1462AB}"/>
                    </a:ext>
                  </a:extLst>
                </p14:cNvPr>
                <p14:cNvContentPartPr/>
                <p14:nvPr/>
              </p14:nvContentPartPr>
              <p14:xfrm>
                <a:off x="2930483" y="1818237"/>
                <a:ext cx="14400" cy="6840"/>
              </p14:xfrm>
            </p:contentPart>
          </mc:Choice>
          <mc:Fallback>
            <p:pic>
              <p:nvPicPr>
                <p:cNvPr id="25" name="Ink 24">
                  <a:extLst>
                    <a:ext uri="{FF2B5EF4-FFF2-40B4-BE49-F238E27FC236}">
                      <a16:creationId xmlns:a16="http://schemas.microsoft.com/office/drawing/2014/main" id="{5F394967-4B99-3243-137D-EDAF2D1462AB}"/>
                    </a:ext>
                  </a:extLst>
                </p:cNvPr>
                <p:cNvPicPr/>
                <p:nvPr/>
              </p:nvPicPr>
              <p:blipFill>
                <a:blip r:embed="rId71"/>
                <a:stretch>
                  <a:fillRect/>
                </a:stretch>
              </p:blipFill>
              <p:spPr>
                <a:xfrm>
                  <a:off x="2915363" y="1802757"/>
                  <a:ext cx="446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6" name="Ink 25">
                  <a:extLst>
                    <a:ext uri="{FF2B5EF4-FFF2-40B4-BE49-F238E27FC236}">
                      <a16:creationId xmlns:a16="http://schemas.microsoft.com/office/drawing/2014/main" id="{46331325-03AB-DE28-AED7-64ED58CE896F}"/>
                    </a:ext>
                  </a:extLst>
                </p14:cNvPr>
                <p14:cNvContentPartPr/>
                <p14:nvPr/>
              </p14:nvContentPartPr>
              <p14:xfrm>
                <a:off x="2790083" y="1806357"/>
                <a:ext cx="95400" cy="372960"/>
              </p14:xfrm>
            </p:contentPart>
          </mc:Choice>
          <mc:Fallback>
            <p:pic>
              <p:nvPicPr>
                <p:cNvPr id="26" name="Ink 25">
                  <a:extLst>
                    <a:ext uri="{FF2B5EF4-FFF2-40B4-BE49-F238E27FC236}">
                      <a16:creationId xmlns:a16="http://schemas.microsoft.com/office/drawing/2014/main" id="{46331325-03AB-DE28-AED7-64ED58CE896F}"/>
                    </a:ext>
                  </a:extLst>
                </p:cNvPr>
                <p:cNvPicPr/>
                <p:nvPr/>
              </p:nvPicPr>
              <p:blipFill>
                <a:blip r:embed="rId73"/>
                <a:stretch>
                  <a:fillRect/>
                </a:stretch>
              </p:blipFill>
              <p:spPr>
                <a:xfrm>
                  <a:off x="2774603" y="1790877"/>
                  <a:ext cx="125640" cy="4032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7" name="Ink 26">
                  <a:extLst>
                    <a:ext uri="{FF2B5EF4-FFF2-40B4-BE49-F238E27FC236}">
                      <a16:creationId xmlns:a16="http://schemas.microsoft.com/office/drawing/2014/main" id="{6107857F-95E7-F082-A28C-7880F372A04C}"/>
                    </a:ext>
                  </a:extLst>
                </p14:cNvPr>
                <p14:cNvContentPartPr/>
                <p14:nvPr/>
              </p14:nvContentPartPr>
              <p14:xfrm>
                <a:off x="2790083" y="1798437"/>
                <a:ext cx="413280" cy="418320"/>
              </p14:xfrm>
            </p:contentPart>
          </mc:Choice>
          <mc:Fallback>
            <p:pic>
              <p:nvPicPr>
                <p:cNvPr id="27" name="Ink 26">
                  <a:extLst>
                    <a:ext uri="{FF2B5EF4-FFF2-40B4-BE49-F238E27FC236}">
                      <a16:creationId xmlns:a16="http://schemas.microsoft.com/office/drawing/2014/main" id="{6107857F-95E7-F082-A28C-7880F372A04C}"/>
                    </a:ext>
                  </a:extLst>
                </p:cNvPr>
                <p:cNvPicPr/>
                <p:nvPr/>
              </p:nvPicPr>
              <p:blipFill>
                <a:blip r:embed="rId75"/>
                <a:stretch>
                  <a:fillRect/>
                </a:stretch>
              </p:blipFill>
              <p:spPr>
                <a:xfrm>
                  <a:off x="2774963" y="1783317"/>
                  <a:ext cx="44388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8" name="Ink 27">
                  <a:extLst>
                    <a:ext uri="{FF2B5EF4-FFF2-40B4-BE49-F238E27FC236}">
                      <a16:creationId xmlns:a16="http://schemas.microsoft.com/office/drawing/2014/main" id="{73162747-011B-49DF-9A45-C317B754B9AC}"/>
                    </a:ext>
                  </a:extLst>
                </p14:cNvPr>
                <p14:cNvContentPartPr/>
                <p14:nvPr/>
              </p14:nvContentPartPr>
              <p14:xfrm>
                <a:off x="3353843" y="1806717"/>
                <a:ext cx="9360" cy="326520"/>
              </p14:xfrm>
            </p:contentPart>
          </mc:Choice>
          <mc:Fallback>
            <p:pic>
              <p:nvPicPr>
                <p:cNvPr id="28" name="Ink 27">
                  <a:extLst>
                    <a:ext uri="{FF2B5EF4-FFF2-40B4-BE49-F238E27FC236}">
                      <a16:creationId xmlns:a16="http://schemas.microsoft.com/office/drawing/2014/main" id="{73162747-011B-49DF-9A45-C317B754B9AC}"/>
                    </a:ext>
                  </a:extLst>
                </p:cNvPr>
                <p:cNvPicPr/>
                <p:nvPr/>
              </p:nvPicPr>
              <p:blipFill>
                <a:blip r:embed="rId77"/>
                <a:stretch>
                  <a:fillRect/>
                </a:stretch>
              </p:blipFill>
              <p:spPr>
                <a:xfrm>
                  <a:off x="3338723" y="1791597"/>
                  <a:ext cx="3996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9" name="Ink 28">
                  <a:extLst>
                    <a:ext uri="{FF2B5EF4-FFF2-40B4-BE49-F238E27FC236}">
                      <a16:creationId xmlns:a16="http://schemas.microsoft.com/office/drawing/2014/main" id="{A939571B-813D-146F-FDF3-46B0325CA355}"/>
                    </a:ext>
                  </a:extLst>
                </p14:cNvPr>
                <p14:cNvContentPartPr/>
                <p14:nvPr/>
              </p14:nvContentPartPr>
              <p14:xfrm>
                <a:off x="3366083" y="1777197"/>
                <a:ext cx="424440" cy="398160"/>
              </p14:xfrm>
            </p:contentPart>
          </mc:Choice>
          <mc:Fallback>
            <p:pic>
              <p:nvPicPr>
                <p:cNvPr id="29" name="Ink 28">
                  <a:extLst>
                    <a:ext uri="{FF2B5EF4-FFF2-40B4-BE49-F238E27FC236}">
                      <a16:creationId xmlns:a16="http://schemas.microsoft.com/office/drawing/2014/main" id="{A939571B-813D-146F-FDF3-46B0325CA355}"/>
                    </a:ext>
                  </a:extLst>
                </p:cNvPr>
                <p:cNvPicPr/>
                <p:nvPr/>
              </p:nvPicPr>
              <p:blipFill>
                <a:blip r:embed="rId79"/>
                <a:stretch>
                  <a:fillRect/>
                </a:stretch>
              </p:blipFill>
              <p:spPr>
                <a:xfrm>
                  <a:off x="3350963" y="1761717"/>
                  <a:ext cx="455040" cy="4287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0" name="Ink 29">
                  <a:extLst>
                    <a:ext uri="{FF2B5EF4-FFF2-40B4-BE49-F238E27FC236}">
                      <a16:creationId xmlns:a16="http://schemas.microsoft.com/office/drawing/2014/main" id="{C30A93FB-65FB-F9D2-C003-B77B250A6836}"/>
                    </a:ext>
                  </a:extLst>
                </p14:cNvPr>
                <p14:cNvContentPartPr/>
                <p14:nvPr/>
              </p14:nvContentPartPr>
              <p14:xfrm>
                <a:off x="4197323" y="1498557"/>
                <a:ext cx="116640" cy="182520"/>
              </p14:xfrm>
            </p:contentPart>
          </mc:Choice>
          <mc:Fallback>
            <p:pic>
              <p:nvPicPr>
                <p:cNvPr id="30" name="Ink 29">
                  <a:extLst>
                    <a:ext uri="{FF2B5EF4-FFF2-40B4-BE49-F238E27FC236}">
                      <a16:creationId xmlns:a16="http://schemas.microsoft.com/office/drawing/2014/main" id="{C30A93FB-65FB-F9D2-C003-B77B250A6836}"/>
                    </a:ext>
                  </a:extLst>
                </p:cNvPr>
                <p:cNvPicPr/>
                <p:nvPr/>
              </p:nvPicPr>
              <p:blipFill>
                <a:blip r:embed="rId81"/>
                <a:stretch>
                  <a:fillRect/>
                </a:stretch>
              </p:blipFill>
              <p:spPr>
                <a:xfrm>
                  <a:off x="4181843" y="1483077"/>
                  <a:ext cx="1472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1" name="Ink 30">
                  <a:extLst>
                    <a:ext uri="{FF2B5EF4-FFF2-40B4-BE49-F238E27FC236}">
                      <a16:creationId xmlns:a16="http://schemas.microsoft.com/office/drawing/2014/main" id="{4F34FA71-9150-E58F-0AAE-2B5396D8F660}"/>
                    </a:ext>
                  </a:extLst>
                </p14:cNvPr>
                <p14:cNvContentPartPr/>
                <p14:nvPr/>
              </p14:nvContentPartPr>
              <p14:xfrm>
                <a:off x="4354283" y="1492437"/>
                <a:ext cx="131760" cy="57240"/>
              </p14:xfrm>
            </p:contentPart>
          </mc:Choice>
          <mc:Fallback>
            <p:pic>
              <p:nvPicPr>
                <p:cNvPr id="31" name="Ink 30">
                  <a:extLst>
                    <a:ext uri="{FF2B5EF4-FFF2-40B4-BE49-F238E27FC236}">
                      <a16:creationId xmlns:a16="http://schemas.microsoft.com/office/drawing/2014/main" id="{4F34FA71-9150-E58F-0AAE-2B5396D8F660}"/>
                    </a:ext>
                  </a:extLst>
                </p:cNvPr>
                <p:cNvPicPr/>
                <p:nvPr/>
              </p:nvPicPr>
              <p:blipFill>
                <a:blip r:embed="rId83"/>
                <a:stretch>
                  <a:fillRect/>
                </a:stretch>
              </p:blipFill>
              <p:spPr>
                <a:xfrm>
                  <a:off x="4338803" y="1477317"/>
                  <a:ext cx="162360" cy="87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2" name="Ink 31">
                  <a:extLst>
                    <a:ext uri="{FF2B5EF4-FFF2-40B4-BE49-F238E27FC236}">
                      <a16:creationId xmlns:a16="http://schemas.microsoft.com/office/drawing/2014/main" id="{A741FEB5-BA1B-D8B1-BDC3-1DCC352F551C}"/>
                    </a:ext>
                  </a:extLst>
                </p14:cNvPr>
                <p14:cNvContentPartPr/>
                <p14:nvPr/>
              </p14:nvContentPartPr>
              <p14:xfrm>
                <a:off x="4533203" y="1492797"/>
                <a:ext cx="57600" cy="126360"/>
              </p14:xfrm>
            </p:contentPart>
          </mc:Choice>
          <mc:Fallback>
            <p:pic>
              <p:nvPicPr>
                <p:cNvPr id="32" name="Ink 31">
                  <a:extLst>
                    <a:ext uri="{FF2B5EF4-FFF2-40B4-BE49-F238E27FC236}">
                      <a16:creationId xmlns:a16="http://schemas.microsoft.com/office/drawing/2014/main" id="{A741FEB5-BA1B-D8B1-BDC3-1DCC352F551C}"/>
                    </a:ext>
                  </a:extLst>
                </p:cNvPr>
                <p:cNvPicPr/>
                <p:nvPr/>
              </p:nvPicPr>
              <p:blipFill>
                <a:blip r:embed="rId85"/>
                <a:stretch>
                  <a:fillRect/>
                </a:stretch>
              </p:blipFill>
              <p:spPr>
                <a:xfrm>
                  <a:off x="4518083" y="1477677"/>
                  <a:ext cx="882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3" name="Ink 32">
                  <a:extLst>
                    <a:ext uri="{FF2B5EF4-FFF2-40B4-BE49-F238E27FC236}">
                      <a16:creationId xmlns:a16="http://schemas.microsoft.com/office/drawing/2014/main" id="{671C40F6-C227-2164-4A80-88952C39DD0D}"/>
                    </a:ext>
                  </a:extLst>
                </p14:cNvPr>
                <p14:cNvContentPartPr/>
                <p14:nvPr/>
              </p14:nvContentPartPr>
              <p14:xfrm>
                <a:off x="4556243" y="1505037"/>
                <a:ext cx="126720" cy="160200"/>
              </p14:xfrm>
            </p:contentPart>
          </mc:Choice>
          <mc:Fallback>
            <p:pic>
              <p:nvPicPr>
                <p:cNvPr id="33" name="Ink 32">
                  <a:extLst>
                    <a:ext uri="{FF2B5EF4-FFF2-40B4-BE49-F238E27FC236}">
                      <a16:creationId xmlns:a16="http://schemas.microsoft.com/office/drawing/2014/main" id="{671C40F6-C227-2164-4A80-88952C39DD0D}"/>
                    </a:ext>
                  </a:extLst>
                </p:cNvPr>
                <p:cNvPicPr/>
                <p:nvPr/>
              </p:nvPicPr>
              <p:blipFill>
                <a:blip r:embed="rId87"/>
                <a:stretch>
                  <a:fillRect/>
                </a:stretch>
              </p:blipFill>
              <p:spPr>
                <a:xfrm>
                  <a:off x="4540763" y="1489917"/>
                  <a:ext cx="1573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4" name="Ink 33">
                  <a:extLst>
                    <a:ext uri="{FF2B5EF4-FFF2-40B4-BE49-F238E27FC236}">
                      <a16:creationId xmlns:a16="http://schemas.microsoft.com/office/drawing/2014/main" id="{85CA9E43-D510-BB21-2D89-37AED8450D5F}"/>
                    </a:ext>
                  </a:extLst>
                </p14:cNvPr>
                <p14:cNvContentPartPr/>
                <p14:nvPr/>
              </p14:nvContentPartPr>
              <p14:xfrm>
                <a:off x="4765403" y="1544997"/>
                <a:ext cx="57960" cy="69120"/>
              </p14:xfrm>
            </p:contentPart>
          </mc:Choice>
          <mc:Fallback>
            <p:pic>
              <p:nvPicPr>
                <p:cNvPr id="34" name="Ink 33">
                  <a:extLst>
                    <a:ext uri="{FF2B5EF4-FFF2-40B4-BE49-F238E27FC236}">
                      <a16:creationId xmlns:a16="http://schemas.microsoft.com/office/drawing/2014/main" id="{85CA9E43-D510-BB21-2D89-37AED8450D5F}"/>
                    </a:ext>
                  </a:extLst>
                </p:cNvPr>
                <p:cNvPicPr/>
                <p:nvPr/>
              </p:nvPicPr>
              <p:blipFill>
                <a:blip r:embed="rId89"/>
                <a:stretch>
                  <a:fillRect/>
                </a:stretch>
              </p:blipFill>
              <p:spPr>
                <a:xfrm>
                  <a:off x="4749923" y="1529517"/>
                  <a:ext cx="885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5" name="Ink 34">
                  <a:extLst>
                    <a:ext uri="{FF2B5EF4-FFF2-40B4-BE49-F238E27FC236}">
                      <a16:creationId xmlns:a16="http://schemas.microsoft.com/office/drawing/2014/main" id="{22396C4B-D50B-19CE-0896-7CC3420A19FB}"/>
                    </a:ext>
                  </a:extLst>
                </p14:cNvPr>
                <p14:cNvContentPartPr/>
                <p14:nvPr/>
              </p14:nvContentPartPr>
              <p14:xfrm>
                <a:off x="4770443" y="1550037"/>
                <a:ext cx="69840" cy="78840"/>
              </p14:xfrm>
            </p:contentPart>
          </mc:Choice>
          <mc:Fallback>
            <p:pic>
              <p:nvPicPr>
                <p:cNvPr id="35" name="Ink 34">
                  <a:extLst>
                    <a:ext uri="{FF2B5EF4-FFF2-40B4-BE49-F238E27FC236}">
                      <a16:creationId xmlns:a16="http://schemas.microsoft.com/office/drawing/2014/main" id="{22396C4B-D50B-19CE-0896-7CC3420A19FB}"/>
                    </a:ext>
                  </a:extLst>
                </p:cNvPr>
                <p:cNvPicPr/>
                <p:nvPr/>
              </p:nvPicPr>
              <p:blipFill>
                <a:blip r:embed="rId91"/>
                <a:stretch>
                  <a:fillRect/>
                </a:stretch>
              </p:blipFill>
              <p:spPr>
                <a:xfrm>
                  <a:off x="4755323" y="1534917"/>
                  <a:ext cx="10044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6" name="Ink 35">
                  <a:extLst>
                    <a:ext uri="{FF2B5EF4-FFF2-40B4-BE49-F238E27FC236}">
                      <a16:creationId xmlns:a16="http://schemas.microsoft.com/office/drawing/2014/main" id="{170AD945-96B6-AFCA-A44F-423E844FE083}"/>
                    </a:ext>
                  </a:extLst>
                </p14:cNvPr>
                <p14:cNvContentPartPr/>
                <p14:nvPr/>
              </p14:nvContentPartPr>
              <p14:xfrm>
                <a:off x="4927043" y="1516917"/>
                <a:ext cx="183240" cy="159120"/>
              </p14:xfrm>
            </p:contentPart>
          </mc:Choice>
          <mc:Fallback>
            <p:pic>
              <p:nvPicPr>
                <p:cNvPr id="36" name="Ink 35">
                  <a:extLst>
                    <a:ext uri="{FF2B5EF4-FFF2-40B4-BE49-F238E27FC236}">
                      <a16:creationId xmlns:a16="http://schemas.microsoft.com/office/drawing/2014/main" id="{170AD945-96B6-AFCA-A44F-423E844FE083}"/>
                    </a:ext>
                  </a:extLst>
                </p:cNvPr>
                <p:cNvPicPr/>
                <p:nvPr/>
              </p:nvPicPr>
              <p:blipFill>
                <a:blip r:embed="rId93"/>
                <a:stretch>
                  <a:fillRect/>
                </a:stretch>
              </p:blipFill>
              <p:spPr>
                <a:xfrm>
                  <a:off x="4911563" y="1501797"/>
                  <a:ext cx="21348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4" name="Ink 53">
                  <a:extLst>
                    <a:ext uri="{FF2B5EF4-FFF2-40B4-BE49-F238E27FC236}">
                      <a16:creationId xmlns:a16="http://schemas.microsoft.com/office/drawing/2014/main" id="{0D5F9246-74DA-E280-6E57-5A21FE709E6D}"/>
                    </a:ext>
                  </a:extLst>
                </p14:cNvPr>
                <p14:cNvContentPartPr/>
                <p14:nvPr/>
              </p14:nvContentPartPr>
              <p14:xfrm>
                <a:off x="2784323" y="2629677"/>
                <a:ext cx="1611720" cy="54720"/>
              </p14:xfrm>
            </p:contentPart>
          </mc:Choice>
          <mc:Fallback>
            <p:pic>
              <p:nvPicPr>
                <p:cNvPr id="54" name="Ink 53">
                  <a:extLst>
                    <a:ext uri="{FF2B5EF4-FFF2-40B4-BE49-F238E27FC236}">
                      <a16:creationId xmlns:a16="http://schemas.microsoft.com/office/drawing/2014/main" id="{0D5F9246-74DA-E280-6E57-5A21FE709E6D}"/>
                    </a:ext>
                  </a:extLst>
                </p:cNvPr>
                <p:cNvPicPr/>
                <p:nvPr/>
              </p:nvPicPr>
              <p:blipFill>
                <a:blip r:embed="rId95"/>
                <a:stretch>
                  <a:fillRect/>
                </a:stretch>
              </p:blipFill>
              <p:spPr>
                <a:xfrm>
                  <a:off x="2769203" y="2614557"/>
                  <a:ext cx="16419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5" name="Ink 54">
                  <a:extLst>
                    <a:ext uri="{FF2B5EF4-FFF2-40B4-BE49-F238E27FC236}">
                      <a16:creationId xmlns:a16="http://schemas.microsoft.com/office/drawing/2014/main" id="{A5E0087C-7423-5BF9-0682-EE18D0FAFAC2}"/>
                    </a:ext>
                  </a:extLst>
                </p14:cNvPr>
                <p14:cNvContentPartPr/>
                <p14:nvPr/>
              </p14:nvContentPartPr>
              <p14:xfrm>
                <a:off x="2785763" y="2275077"/>
                <a:ext cx="10800" cy="300960"/>
              </p14:xfrm>
            </p:contentPart>
          </mc:Choice>
          <mc:Fallback>
            <p:pic>
              <p:nvPicPr>
                <p:cNvPr id="55" name="Ink 54">
                  <a:extLst>
                    <a:ext uri="{FF2B5EF4-FFF2-40B4-BE49-F238E27FC236}">
                      <a16:creationId xmlns:a16="http://schemas.microsoft.com/office/drawing/2014/main" id="{A5E0087C-7423-5BF9-0682-EE18D0FAFAC2}"/>
                    </a:ext>
                  </a:extLst>
                </p:cNvPr>
                <p:cNvPicPr/>
                <p:nvPr/>
              </p:nvPicPr>
              <p:blipFill>
                <a:blip r:embed="rId97"/>
                <a:stretch>
                  <a:fillRect/>
                </a:stretch>
              </p:blipFill>
              <p:spPr>
                <a:xfrm>
                  <a:off x="2770643" y="2259597"/>
                  <a:ext cx="4140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6" name="Ink 55">
                  <a:extLst>
                    <a:ext uri="{FF2B5EF4-FFF2-40B4-BE49-F238E27FC236}">
                      <a16:creationId xmlns:a16="http://schemas.microsoft.com/office/drawing/2014/main" id="{EF3DB241-6B28-2864-BB75-3041F60BAD5A}"/>
                    </a:ext>
                  </a:extLst>
                </p14:cNvPr>
                <p14:cNvContentPartPr/>
                <p14:nvPr/>
              </p14:nvContentPartPr>
              <p14:xfrm>
                <a:off x="2796923" y="2216037"/>
                <a:ext cx="1981440" cy="432720"/>
              </p14:xfrm>
            </p:contentPart>
          </mc:Choice>
          <mc:Fallback>
            <p:pic>
              <p:nvPicPr>
                <p:cNvPr id="56" name="Ink 55">
                  <a:extLst>
                    <a:ext uri="{FF2B5EF4-FFF2-40B4-BE49-F238E27FC236}">
                      <a16:creationId xmlns:a16="http://schemas.microsoft.com/office/drawing/2014/main" id="{EF3DB241-6B28-2864-BB75-3041F60BAD5A}"/>
                    </a:ext>
                  </a:extLst>
                </p:cNvPr>
                <p:cNvPicPr/>
                <p:nvPr/>
              </p:nvPicPr>
              <p:blipFill>
                <a:blip r:embed="rId99"/>
                <a:stretch>
                  <a:fillRect/>
                </a:stretch>
              </p:blipFill>
              <p:spPr>
                <a:xfrm>
                  <a:off x="2781443" y="2200917"/>
                  <a:ext cx="2011680" cy="463320"/>
                </a:xfrm>
                <a:prstGeom prst="rect">
                  <a:avLst/>
                </a:prstGeom>
              </p:spPr>
            </p:pic>
          </mc:Fallback>
        </mc:AlternateContent>
      </p:grpSp>
      <p:grpSp>
        <p:nvGrpSpPr>
          <p:cNvPr id="61" name="Group 60">
            <a:extLst>
              <a:ext uri="{FF2B5EF4-FFF2-40B4-BE49-F238E27FC236}">
                <a16:creationId xmlns:a16="http://schemas.microsoft.com/office/drawing/2014/main" id="{602E0084-4B87-B536-0E6B-C3578DE7684B}"/>
              </a:ext>
            </a:extLst>
          </p:cNvPr>
          <p:cNvGrpSpPr/>
          <p:nvPr/>
        </p:nvGrpSpPr>
        <p:grpSpPr>
          <a:xfrm>
            <a:off x="5036483" y="2853597"/>
            <a:ext cx="2246040" cy="1042920"/>
            <a:chOff x="5036483" y="2853597"/>
            <a:chExt cx="2246040" cy="1042920"/>
          </a:xfrm>
        </p:grpSpPr>
        <mc:AlternateContent xmlns:mc="http://schemas.openxmlformats.org/markup-compatibility/2006">
          <mc:Choice xmlns:p14="http://schemas.microsoft.com/office/powerpoint/2010/main" Requires="p14">
            <p:contentPart p14:bwMode="auto" r:id="rId100">
              <p14:nvContentPartPr>
                <p14:cNvPr id="58" name="Ink 57">
                  <a:extLst>
                    <a:ext uri="{FF2B5EF4-FFF2-40B4-BE49-F238E27FC236}">
                      <a16:creationId xmlns:a16="http://schemas.microsoft.com/office/drawing/2014/main" id="{AB6E9797-C16C-D906-1FF4-06516E448408}"/>
                    </a:ext>
                  </a:extLst>
                </p14:cNvPr>
                <p14:cNvContentPartPr/>
                <p14:nvPr/>
              </p14:nvContentPartPr>
              <p14:xfrm>
                <a:off x="5036483" y="3064197"/>
                <a:ext cx="892440" cy="783720"/>
              </p14:xfrm>
            </p:contentPart>
          </mc:Choice>
          <mc:Fallback>
            <p:pic>
              <p:nvPicPr>
                <p:cNvPr id="58" name="Ink 57">
                  <a:extLst>
                    <a:ext uri="{FF2B5EF4-FFF2-40B4-BE49-F238E27FC236}">
                      <a16:creationId xmlns:a16="http://schemas.microsoft.com/office/drawing/2014/main" id="{AB6E9797-C16C-D906-1FF4-06516E448408}"/>
                    </a:ext>
                  </a:extLst>
                </p:cNvPr>
                <p:cNvPicPr/>
                <p:nvPr/>
              </p:nvPicPr>
              <p:blipFill>
                <a:blip r:embed="rId101"/>
                <a:stretch>
                  <a:fillRect/>
                </a:stretch>
              </p:blipFill>
              <p:spPr>
                <a:xfrm>
                  <a:off x="5021363" y="3048717"/>
                  <a:ext cx="923040" cy="8143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9" name="Ink 58">
                  <a:extLst>
                    <a:ext uri="{FF2B5EF4-FFF2-40B4-BE49-F238E27FC236}">
                      <a16:creationId xmlns:a16="http://schemas.microsoft.com/office/drawing/2014/main" id="{C6C41837-6C2C-5EA4-73E2-AE85236E8F5A}"/>
                    </a:ext>
                  </a:extLst>
                </p14:cNvPr>
                <p14:cNvContentPartPr/>
                <p14:nvPr/>
              </p14:nvContentPartPr>
              <p14:xfrm>
                <a:off x="5917763" y="3059157"/>
                <a:ext cx="759960" cy="837360"/>
              </p14:xfrm>
            </p:contentPart>
          </mc:Choice>
          <mc:Fallback>
            <p:pic>
              <p:nvPicPr>
                <p:cNvPr id="59" name="Ink 58">
                  <a:extLst>
                    <a:ext uri="{FF2B5EF4-FFF2-40B4-BE49-F238E27FC236}">
                      <a16:creationId xmlns:a16="http://schemas.microsoft.com/office/drawing/2014/main" id="{C6C41837-6C2C-5EA4-73E2-AE85236E8F5A}"/>
                    </a:ext>
                  </a:extLst>
                </p:cNvPr>
                <p:cNvPicPr/>
                <p:nvPr/>
              </p:nvPicPr>
              <p:blipFill>
                <a:blip r:embed="rId103"/>
                <a:stretch>
                  <a:fillRect/>
                </a:stretch>
              </p:blipFill>
              <p:spPr>
                <a:xfrm>
                  <a:off x="5902643" y="3043677"/>
                  <a:ext cx="790200" cy="8679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0" name="Ink 59">
                  <a:extLst>
                    <a:ext uri="{FF2B5EF4-FFF2-40B4-BE49-F238E27FC236}">
                      <a16:creationId xmlns:a16="http://schemas.microsoft.com/office/drawing/2014/main" id="{4A64F7D7-39F2-4E68-8ECB-E1DB15227CA0}"/>
                    </a:ext>
                  </a:extLst>
                </p14:cNvPr>
                <p14:cNvContentPartPr/>
                <p14:nvPr/>
              </p14:nvContentPartPr>
              <p14:xfrm>
                <a:off x="6525803" y="2853597"/>
                <a:ext cx="756720" cy="1006200"/>
              </p14:xfrm>
            </p:contentPart>
          </mc:Choice>
          <mc:Fallback>
            <p:pic>
              <p:nvPicPr>
                <p:cNvPr id="60" name="Ink 59">
                  <a:extLst>
                    <a:ext uri="{FF2B5EF4-FFF2-40B4-BE49-F238E27FC236}">
                      <a16:creationId xmlns:a16="http://schemas.microsoft.com/office/drawing/2014/main" id="{4A64F7D7-39F2-4E68-8ECB-E1DB15227CA0}"/>
                    </a:ext>
                  </a:extLst>
                </p:cNvPr>
                <p:cNvPicPr/>
                <p:nvPr/>
              </p:nvPicPr>
              <p:blipFill>
                <a:blip r:embed="rId105"/>
                <a:stretch>
                  <a:fillRect/>
                </a:stretch>
              </p:blipFill>
              <p:spPr>
                <a:xfrm>
                  <a:off x="6510683" y="2838117"/>
                  <a:ext cx="787320" cy="1036440"/>
                </a:xfrm>
                <a:prstGeom prst="rect">
                  <a:avLst/>
                </a:prstGeom>
              </p:spPr>
            </p:pic>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Comparison</a:t>
            </a:r>
            <a:endParaRPr/>
          </a:p>
        </p:txBody>
      </p:sp>
      <p:pic>
        <p:nvPicPr>
          <p:cNvPr id="161" name="Google Shape;161;p16"/>
          <p:cNvPicPr preferRelativeResize="0"/>
          <p:nvPr/>
        </p:nvPicPr>
        <p:blipFill rotWithShape="1">
          <a:blip r:embed="rId3">
            <a:alphaModFix/>
          </a:blip>
          <a:srcRect/>
          <a:stretch/>
        </p:blipFill>
        <p:spPr>
          <a:xfrm>
            <a:off x="165703" y="1017725"/>
            <a:ext cx="8378942" cy="3571389"/>
          </a:xfrm>
          <a:prstGeom prst="rect">
            <a:avLst/>
          </a:prstGeom>
          <a:noFill/>
          <a:ln>
            <a:noFill/>
          </a:ln>
        </p:spPr>
      </p:pic>
      <p:grpSp>
        <p:nvGrpSpPr>
          <p:cNvPr id="4" name="Group 3">
            <a:extLst>
              <a:ext uri="{FF2B5EF4-FFF2-40B4-BE49-F238E27FC236}">
                <a16:creationId xmlns:a16="http://schemas.microsoft.com/office/drawing/2014/main" id="{E67291D3-62F0-4FA3-AF9F-1B008107D620}"/>
              </a:ext>
            </a:extLst>
          </p:cNvPr>
          <p:cNvGrpSpPr/>
          <p:nvPr/>
        </p:nvGrpSpPr>
        <p:grpSpPr>
          <a:xfrm>
            <a:off x="2286803" y="1108317"/>
            <a:ext cx="2167560" cy="208800"/>
            <a:chOff x="2286803" y="1108317"/>
            <a:chExt cx="2167560" cy="208800"/>
          </a:xfrm>
        </p:grpSpPr>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DACFA2A-54BD-1539-8E7E-5951DEB51792}"/>
                    </a:ext>
                  </a:extLst>
                </p14:cNvPr>
                <p14:cNvContentPartPr/>
                <p14:nvPr/>
              </p14:nvContentPartPr>
              <p14:xfrm>
                <a:off x="2286803" y="1174917"/>
                <a:ext cx="24840" cy="142200"/>
              </p14:xfrm>
            </p:contentPart>
          </mc:Choice>
          <mc:Fallback>
            <p:pic>
              <p:nvPicPr>
                <p:cNvPr id="2" name="Ink 1">
                  <a:extLst>
                    <a:ext uri="{FF2B5EF4-FFF2-40B4-BE49-F238E27FC236}">
                      <a16:creationId xmlns:a16="http://schemas.microsoft.com/office/drawing/2014/main" id="{1DACFA2A-54BD-1539-8E7E-5951DEB51792}"/>
                    </a:ext>
                  </a:extLst>
                </p:cNvPr>
                <p:cNvPicPr/>
                <p:nvPr/>
              </p:nvPicPr>
              <p:blipFill>
                <a:blip r:embed="rId5"/>
                <a:stretch>
                  <a:fillRect/>
                </a:stretch>
              </p:blipFill>
              <p:spPr>
                <a:xfrm>
                  <a:off x="2271683" y="1159437"/>
                  <a:ext cx="550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154192B-EBA5-1673-DE28-39C06CFC9CD2}"/>
                    </a:ext>
                  </a:extLst>
                </p14:cNvPr>
                <p14:cNvContentPartPr/>
                <p14:nvPr/>
              </p14:nvContentPartPr>
              <p14:xfrm>
                <a:off x="2313803" y="1108317"/>
                <a:ext cx="2140560" cy="179280"/>
              </p14:xfrm>
            </p:contentPart>
          </mc:Choice>
          <mc:Fallback>
            <p:pic>
              <p:nvPicPr>
                <p:cNvPr id="3" name="Ink 2">
                  <a:extLst>
                    <a:ext uri="{FF2B5EF4-FFF2-40B4-BE49-F238E27FC236}">
                      <a16:creationId xmlns:a16="http://schemas.microsoft.com/office/drawing/2014/main" id="{5154192B-EBA5-1673-DE28-39C06CFC9CD2}"/>
                    </a:ext>
                  </a:extLst>
                </p:cNvPr>
                <p:cNvPicPr/>
                <p:nvPr/>
              </p:nvPicPr>
              <p:blipFill>
                <a:blip r:embed="rId7"/>
                <a:stretch>
                  <a:fillRect/>
                </a:stretch>
              </p:blipFill>
              <p:spPr>
                <a:xfrm>
                  <a:off x="2298683" y="1093197"/>
                  <a:ext cx="2171160" cy="20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E46507E2-3C70-6096-7F3B-CED04172C03B}"/>
                  </a:ext>
                </a:extLst>
              </p14:cNvPr>
              <p14:cNvContentPartPr/>
              <p14:nvPr/>
            </p14:nvContentPartPr>
            <p14:xfrm>
              <a:off x="2557163" y="1815357"/>
              <a:ext cx="1631880" cy="170640"/>
            </p14:xfrm>
          </p:contentPart>
        </mc:Choice>
        <mc:Fallback>
          <p:pic>
            <p:nvPicPr>
              <p:cNvPr id="5" name="Ink 4">
                <a:extLst>
                  <a:ext uri="{FF2B5EF4-FFF2-40B4-BE49-F238E27FC236}">
                    <a16:creationId xmlns:a16="http://schemas.microsoft.com/office/drawing/2014/main" id="{E46507E2-3C70-6096-7F3B-CED04172C03B}"/>
                  </a:ext>
                </a:extLst>
              </p:cNvPr>
              <p:cNvPicPr/>
              <p:nvPr/>
            </p:nvPicPr>
            <p:blipFill>
              <a:blip r:embed="rId9"/>
              <a:stretch>
                <a:fillRect/>
              </a:stretch>
            </p:blipFill>
            <p:spPr>
              <a:xfrm>
                <a:off x="2541683" y="1799877"/>
                <a:ext cx="1662480" cy="200880"/>
              </a:xfrm>
              <a:prstGeom prst="rect">
                <a:avLst/>
              </a:prstGeom>
            </p:spPr>
          </p:pic>
        </mc:Fallback>
      </mc:AlternateContent>
      <p:grpSp>
        <p:nvGrpSpPr>
          <p:cNvPr id="9" name="Group 8">
            <a:extLst>
              <a:ext uri="{FF2B5EF4-FFF2-40B4-BE49-F238E27FC236}">
                <a16:creationId xmlns:a16="http://schemas.microsoft.com/office/drawing/2014/main" id="{1020DC02-5FB1-6B6B-85EB-C511829B7C6A}"/>
              </a:ext>
            </a:extLst>
          </p:cNvPr>
          <p:cNvGrpSpPr/>
          <p:nvPr/>
        </p:nvGrpSpPr>
        <p:grpSpPr>
          <a:xfrm>
            <a:off x="5634083" y="1150437"/>
            <a:ext cx="308160" cy="351000"/>
            <a:chOff x="5634083" y="1150437"/>
            <a:chExt cx="308160" cy="351000"/>
          </a:xfrm>
        </p:grpSpPr>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6ED9724-51FB-C1CF-F333-A67E5CEC553D}"/>
                    </a:ext>
                  </a:extLst>
                </p14:cNvPr>
                <p14:cNvContentPartPr/>
                <p14:nvPr/>
              </p14:nvContentPartPr>
              <p14:xfrm>
                <a:off x="5890403" y="1150437"/>
                <a:ext cx="51840" cy="10440"/>
              </p14:xfrm>
            </p:contentPart>
          </mc:Choice>
          <mc:Fallback>
            <p:pic>
              <p:nvPicPr>
                <p:cNvPr id="6" name="Ink 5">
                  <a:extLst>
                    <a:ext uri="{FF2B5EF4-FFF2-40B4-BE49-F238E27FC236}">
                      <a16:creationId xmlns:a16="http://schemas.microsoft.com/office/drawing/2014/main" id="{56ED9724-51FB-C1CF-F333-A67E5CEC553D}"/>
                    </a:ext>
                  </a:extLst>
                </p:cNvPr>
                <p:cNvPicPr/>
                <p:nvPr/>
              </p:nvPicPr>
              <p:blipFill>
                <a:blip r:embed="rId11"/>
                <a:stretch>
                  <a:fillRect/>
                </a:stretch>
              </p:blipFill>
              <p:spPr>
                <a:xfrm>
                  <a:off x="5875283" y="1134957"/>
                  <a:ext cx="820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4245A82-B5E0-D25B-6074-CB81DA95DD3E}"/>
                    </a:ext>
                  </a:extLst>
                </p14:cNvPr>
                <p14:cNvContentPartPr/>
                <p14:nvPr/>
              </p14:nvContentPartPr>
              <p14:xfrm>
                <a:off x="5634083" y="1178517"/>
                <a:ext cx="17280" cy="322920"/>
              </p14:xfrm>
            </p:contentPart>
          </mc:Choice>
          <mc:Fallback>
            <p:pic>
              <p:nvPicPr>
                <p:cNvPr id="7" name="Ink 6">
                  <a:extLst>
                    <a:ext uri="{FF2B5EF4-FFF2-40B4-BE49-F238E27FC236}">
                      <a16:creationId xmlns:a16="http://schemas.microsoft.com/office/drawing/2014/main" id="{E4245A82-B5E0-D25B-6074-CB81DA95DD3E}"/>
                    </a:ext>
                  </a:extLst>
                </p:cNvPr>
                <p:cNvPicPr/>
                <p:nvPr/>
              </p:nvPicPr>
              <p:blipFill>
                <a:blip r:embed="rId13"/>
                <a:stretch>
                  <a:fillRect/>
                </a:stretch>
              </p:blipFill>
              <p:spPr>
                <a:xfrm>
                  <a:off x="5618603" y="1163037"/>
                  <a:ext cx="47880" cy="353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CABCC9BA-3911-3978-2C65-E679AA9969C2}"/>
                  </a:ext>
                </a:extLst>
              </p14:cNvPr>
              <p14:cNvContentPartPr/>
              <p14:nvPr/>
            </p14:nvContentPartPr>
            <p14:xfrm>
              <a:off x="7537763" y="1167717"/>
              <a:ext cx="161640" cy="419040"/>
            </p14:xfrm>
          </p:contentPart>
        </mc:Choice>
        <mc:Fallback>
          <p:pic>
            <p:nvPicPr>
              <p:cNvPr id="8" name="Ink 7">
                <a:extLst>
                  <a:ext uri="{FF2B5EF4-FFF2-40B4-BE49-F238E27FC236}">
                    <a16:creationId xmlns:a16="http://schemas.microsoft.com/office/drawing/2014/main" id="{CABCC9BA-3911-3978-2C65-E679AA9969C2}"/>
                  </a:ext>
                </a:extLst>
              </p:cNvPr>
              <p:cNvPicPr/>
              <p:nvPr/>
            </p:nvPicPr>
            <p:blipFill>
              <a:blip r:embed="rId15"/>
              <a:stretch>
                <a:fillRect/>
              </a:stretch>
            </p:blipFill>
            <p:spPr>
              <a:xfrm>
                <a:off x="7522643" y="1152597"/>
                <a:ext cx="192240" cy="449640"/>
              </a:xfrm>
              <a:prstGeom prst="rect">
                <a:avLst/>
              </a:prstGeom>
            </p:spPr>
          </p:pic>
        </mc:Fallback>
      </mc:AlternateContent>
      <p:grpSp>
        <p:nvGrpSpPr>
          <p:cNvPr id="33" name="Group 32">
            <a:extLst>
              <a:ext uri="{FF2B5EF4-FFF2-40B4-BE49-F238E27FC236}">
                <a16:creationId xmlns:a16="http://schemas.microsoft.com/office/drawing/2014/main" id="{EDCC64AE-CFFA-AEB9-247E-84C2A0586EFB}"/>
              </a:ext>
            </a:extLst>
          </p:cNvPr>
          <p:cNvGrpSpPr/>
          <p:nvPr/>
        </p:nvGrpSpPr>
        <p:grpSpPr>
          <a:xfrm>
            <a:off x="6949523" y="727437"/>
            <a:ext cx="228240" cy="165600"/>
            <a:chOff x="6949523" y="727437"/>
            <a:chExt cx="228240" cy="165600"/>
          </a:xfrm>
        </p:grpSpPr>
        <mc:AlternateContent xmlns:mc="http://schemas.openxmlformats.org/markup-compatibility/2006">
          <mc:Choice xmlns:p14="http://schemas.microsoft.com/office/powerpoint/2010/main" Requires="p14">
            <p:contentPart p14:bwMode="auto" r:id="rId16">
              <p14:nvContentPartPr>
                <p14:cNvPr id="30" name="Ink 29">
                  <a:extLst>
                    <a:ext uri="{FF2B5EF4-FFF2-40B4-BE49-F238E27FC236}">
                      <a16:creationId xmlns:a16="http://schemas.microsoft.com/office/drawing/2014/main" id="{8BADC94B-1343-516D-8C66-E1B51905F344}"/>
                    </a:ext>
                  </a:extLst>
                </p14:cNvPr>
                <p14:cNvContentPartPr/>
                <p14:nvPr/>
              </p14:nvContentPartPr>
              <p14:xfrm>
                <a:off x="6949523" y="727437"/>
                <a:ext cx="31680" cy="165600"/>
              </p14:xfrm>
            </p:contentPart>
          </mc:Choice>
          <mc:Fallback>
            <p:pic>
              <p:nvPicPr>
                <p:cNvPr id="30" name="Ink 29">
                  <a:extLst>
                    <a:ext uri="{FF2B5EF4-FFF2-40B4-BE49-F238E27FC236}">
                      <a16:creationId xmlns:a16="http://schemas.microsoft.com/office/drawing/2014/main" id="{8BADC94B-1343-516D-8C66-E1B51905F344}"/>
                    </a:ext>
                  </a:extLst>
                </p:cNvPr>
                <p:cNvPicPr/>
                <p:nvPr/>
              </p:nvPicPr>
              <p:blipFill>
                <a:blip r:embed="rId17"/>
                <a:stretch>
                  <a:fillRect/>
                </a:stretch>
              </p:blipFill>
              <p:spPr>
                <a:xfrm>
                  <a:off x="6934403" y="712317"/>
                  <a:ext cx="6228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1" name="Ink 30">
                  <a:extLst>
                    <a:ext uri="{FF2B5EF4-FFF2-40B4-BE49-F238E27FC236}">
                      <a16:creationId xmlns:a16="http://schemas.microsoft.com/office/drawing/2014/main" id="{834A610E-5046-541D-F8A6-424BBB569280}"/>
                    </a:ext>
                  </a:extLst>
                </p14:cNvPr>
                <p14:cNvContentPartPr/>
                <p14:nvPr/>
              </p14:nvContentPartPr>
              <p14:xfrm>
                <a:off x="6971483" y="761277"/>
                <a:ext cx="110160" cy="104760"/>
              </p14:xfrm>
            </p:contentPart>
          </mc:Choice>
          <mc:Fallback>
            <p:pic>
              <p:nvPicPr>
                <p:cNvPr id="31" name="Ink 30">
                  <a:extLst>
                    <a:ext uri="{FF2B5EF4-FFF2-40B4-BE49-F238E27FC236}">
                      <a16:creationId xmlns:a16="http://schemas.microsoft.com/office/drawing/2014/main" id="{834A610E-5046-541D-F8A6-424BBB569280}"/>
                    </a:ext>
                  </a:extLst>
                </p:cNvPr>
                <p:cNvPicPr/>
                <p:nvPr/>
              </p:nvPicPr>
              <p:blipFill>
                <a:blip r:embed="rId19"/>
                <a:stretch>
                  <a:fillRect/>
                </a:stretch>
              </p:blipFill>
              <p:spPr>
                <a:xfrm>
                  <a:off x="6956363" y="746157"/>
                  <a:ext cx="1404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2" name="Ink 31">
                  <a:extLst>
                    <a:ext uri="{FF2B5EF4-FFF2-40B4-BE49-F238E27FC236}">
                      <a16:creationId xmlns:a16="http://schemas.microsoft.com/office/drawing/2014/main" id="{0109374F-5A38-36CD-78F4-D655EAD48FFB}"/>
                    </a:ext>
                  </a:extLst>
                </p14:cNvPr>
                <p14:cNvContentPartPr/>
                <p14:nvPr/>
              </p14:nvContentPartPr>
              <p14:xfrm>
                <a:off x="7160843" y="828957"/>
                <a:ext cx="16920" cy="17280"/>
              </p14:xfrm>
            </p:contentPart>
          </mc:Choice>
          <mc:Fallback>
            <p:pic>
              <p:nvPicPr>
                <p:cNvPr id="32" name="Ink 31">
                  <a:extLst>
                    <a:ext uri="{FF2B5EF4-FFF2-40B4-BE49-F238E27FC236}">
                      <a16:creationId xmlns:a16="http://schemas.microsoft.com/office/drawing/2014/main" id="{0109374F-5A38-36CD-78F4-D655EAD48FFB}"/>
                    </a:ext>
                  </a:extLst>
                </p:cNvPr>
                <p:cNvPicPr/>
                <p:nvPr/>
              </p:nvPicPr>
              <p:blipFill>
                <a:blip r:embed="rId21"/>
                <a:stretch>
                  <a:fillRect/>
                </a:stretch>
              </p:blipFill>
              <p:spPr>
                <a:xfrm>
                  <a:off x="7145363" y="813477"/>
                  <a:ext cx="47520" cy="47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34" name="Ink 33">
                <a:extLst>
                  <a:ext uri="{FF2B5EF4-FFF2-40B4-BE49-F238E27FC236}">
                    <a16:creationId xmlns:a16="http://schemas.microsoft.com/office/drawing/2014/main" id="{B818FDAE-D669-FAC6-924B-1492B98BC5DE}"/>
                  </a:ext>
                </a:extLst>
              </p14:cNvPr>
              <p14:cNvContentPartPr/>
              <p14:nvPr/>
            </p14:nvContentPartPr>
            <p14:xfrm>
              <a:off x="7335083" y="776757"/>
              <a:ext cx="116280" cy="137160"/>
            </p14:xfrm>
          </p:contentPart>
        </mc:Choice>
        <mc:Fallback>
          <p:pic>
            <p:nvPicPr>
              <p:cNvPr id="34" name="Ink 33">
                <a:extLst>
                  <a:ext uri="{FF2B5EF4-FFF2-40B4-BE49-F238E27FC236}">
                    <a16:creationId xmlns:a16="http://schemas.microsoft.com/office/drawing/2014/main" id="{B818FDAE-D669-FAC6-924B-1492B98BC5DE}"/>
                  </a:ext>
                </a:extLst>
              </p:cNvPr>
              <p:cNvPicPr/>
              <p:nvPr/>
            </p:nvPicPr>
            <p:blipFill>
              <a:blip r:embed="rId23"/>
              <a:stretch>
                <a:fillRect/>
              </a:stretch>
            </p:blipFill>
            <p:spPr>
              <a:xfrm>
                <a:off x="7319603" y="761637"/>
                <a:ext cx="1465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5" name="Ink 34">
                <a:extLst>
                  <a:ext uri="{FF2B5EF4-FFF2-40B4-BE49-F238E27FC236}">
                    <a16:creationId xmlns:a16="http://schemas.microsoft.com/office/drawing/2014/main" id="{67E698AA-7272-E9B2-7F73-A201839024D0}"/>
                  </a:ext>
                </a:extLst>
              </p14:cNvPr>
              <p14:cNvContentPartPr/>
              <p14:nvPr/>
            </p14:nvContentPartPr>
            <p14:xfrm>
              <a:off x="7485203" y="711237"/>
              <a:ext cx="59760" cy="97560"/>
            </p14:xfrm>
          </p:contentPart>
        </mc:Choice>
        <mc:Fallback>
          <p:pic>
            <p:nvPicPr>
              <p:cNvPr id="35" name="Ink 34">
                <a:extLst>
                  <a:ext uri="{FF2B5EF4-FFF2-40B4-BE49-F238E27FC236}">
                    <a16:creationId xmlns:a16="http://schemas.microsoft.com/office/drawing/2014/main" id="{67E698AA-7272-E9B2-7F73-A201839024D0}"/>
                  </a:ext>
                </a:extLst>
              </p:cNvPr>
              <p:cNvPicPr/>
              <p:nvPr/>
            </p:nvPicPr>
            <p:blipFill>
              <a:blip r:embed="rId25"/>
              <a:stretch>
                <a:fillRect/>
              </a:stretch>
            </p:blipFill>
            <p:spPr>
              <a:xfrm>
                <a:off x="7469723" y="696117"/>
                <a:ext cx="903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6" name="Ink 35">
                <a:extLst>
                  <a:ext uri="{FF2B5EF4-FFF2-40B4-BE49-F238E27FC236}">
                    <a16:creationId xmlns:a16="http://schemas.microsoft.com/office/drawing/2014/main" id="{8BFA4E7E-F685-4713-B99F-D8545549F707}"/>
                  </a:ext>
                </a:extLst>
              </p14:cNvPr>
              <p14:cNvContentPartPr/>
              <p14:nvPr/>
            </p14:nvContentPartPr>
            <p14:xfrm>
              <a:off x="7617683" y="779997"/>
              <a:ext cx="76320" cy="132840"/>
            </p14:xfrm>
          </p:contentPart>
        </mc:Choice>
        <mc:Fallback>
          <p:pic>
            <p:nvPicPr>
              <p:cNvPr id="36" name="Ink 35">
                <a:extLst>
                  <a:ext uri="{FF2B5EF4-FFF2-40B4-BE49-F238E27FC236}">
                    <a16:creationId xmlns:a16="http://schemas.microsoft.com/office/drawing/2014/main" id="{8BFA4E7E-F685-4713-B99F-D8545549F707}"/>
                  </a:ext>
                </a:extLst>
              </p:cNvPr>
              <p:cNvPicPr/>
              <p:nvPr/>
            </p:nvPicPr>
            <p:blipFill>
              <a:blip r:embed="rId27"/>
              <a:stretch>
                <a:fillRect/>
              </a:stretch>
            </p:blipFill>
            <p:spPr>
              <a:xfrm>
                <a:off x="7602203" y="764877"/>
                <a:ext cx="106560" cy="163440"/>
              </a:xfrm>
              <a:prstGeom prst="rect">
                <a:avLst/>
              </a:prstGeom>
            </p:spPr>
          </p:pic>
        </mc:Fallback>
      </mc:AlternateContent>
      <p:grpSp>
        <p:nvGrpSpPr>
          <p:cNvPr id="49" name="Group 48">
            <a:extLst>
              <a:ext uri="{FF2B5EF4-FFF2-40B4-BE49-F238E27FC236}">
                <a16:creationId xmlns:a16="http://schemas.microsoft.com/office/drawing/2014/main" id="{0D6119F2-FC82-9D19-B00F-73ABA4C7AFAF}"/>
              </a:ext>
            </a:extLst>
          </p:cNvPr>
          <p:cNvGrpSpPr/>
          <p:nvPr/>
        </p:nvGrpSpPr>
        <p:grpSpPr>
          <a:xfrm>
            <a:off x="7829363" y="768477"/>
            <a:ext cx="250200" cy="130680"/>
            <a:chOff x="7829363" y="768477"/>
            <a:chExt cx="250200" cy="130680"/>
          </a:xfrm>
        </p:grpSpPr>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B2E78A05-4834-7760-07CC-59BC135A4709}"/>
                    </a:ext>
                  </a:extLst>
                </p14:cNvPr>
                <p14:cNvContentPartPr/>
                <p14:nvPr/>
              </p14:nvContentPartPr>
              <p14:xfrm>
                <a:off x="7829363" y="830757"/>
                <a:ext cx="5040" cy="4680"/>
              </p14:xfrm>
            </p:contentPart>
          </mc:Choice>
          <mc:Fallback>
            <p:pic>
              <p:nvPicPr>
                <p:cNvPr id="40" name="Ink 39">
                  <a:extLst>
                    <a:ext uri="{FF2B5EF4-FFF2-40B4-BE49-F238E27FC236}">
                      <a16:creationId xmlns:a16="http://schemas.microsoft.com/office/drawing/2014/main" id="{B2E78A05-4834-7760-07CC-59BC135A4709}"/>
                    </a:ext>
                  </a:extLst>
                </p:cNvPr>
                <p:cNvPicPr/>
                <p:nvPr/>
              </p:nvPicPr>
              <p:blipFill>
                <a:blip r:embed="rId29"/>
                <a:stretch>
                  <a:fillRect/>
                </a:stretch>
              </p:blipFill>
              <p:spPr>
                <a:xfrm>
                  <a:off x="7814243" y="815637"/>
                  <a:ext cx="356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1" name="Ink 40">
                  <a:extLst>
                    <a:ext uri="{FF2B5EF4-FFF2-40B4-BE49-F238E27FC236}">
                      <a16:creationId xmlns:a16="http://schemas.microsoft.com/office/drawing/2014/main" id="{B22089E7-5855-2F89-1C57-84A3262A0255}"/>
                    </a:ext>
                  </a:extLst>
                </p14:cNvPr>
                <p14:cNvContentPartPr/>
                <p14:nvPr/>
              </p14:nvContentPartPr>
              <p14:xfrm>
                <a:off x="7910363" y="768477"/>
                <a:ext cx="169200" cy="130680"/>
              </p14:xfrm>
            </p:contentPart>
          </mc:Choice>
          <mc:Fallback>
            <p:pic>
              <p:nvPicPr>
                <p:cNvPr id="41" name="Ink 40">
                  <a:extLst>
                    <a:ext uri="{FF2B5EF4-FFF2-40B4-BE49-F238E27FC236}">
                      <a16:creationId xmlns:a16="http://schemas.microsoft.com/office/drawing/2014/main" id="{B22089E7-5855-2F89-1C57-84A3262A0255}"/>
                    </a:ext>
                  </a:extLst>
                </p:cNvPr>
                <p:cNvPicPr/>
                <p:nvPr/>
              </p:nvPicPr>
              <p:blipFill>
                <a:blip r:embed="rId31"/>
                <a:stretch>
                  <a:fillRect/>
                </a:stretch>
              </p:blipFill>
              <p:spPr>
                <a:xfrm>
                  <a:off x="7894883" y="753357"/>
                  <a:ext cx="199800" cy="160920"/>
                </a:xfrm>
                <a:prstGeom prst="rect">
                  <a:avLst/>
                </a:prstGeom>
              </p:spPr>
            </p:pic>
          </mc:Fallback>
        </mc:AlternateContent>
      </p:grpSp>
      <p:grpSp>
        <p:nvGrpSpPr>
          <p:cNvPr id="48" name="Group 47">
            <a:extLst>
              <a:ext uri="{FF2B5EF4-FFF2-40B4-BE49-F238E27FC236}">
                <a16:creationId xmlns:a16="http://schemas.microsoft.com/office/drawing/2014/main" id="{9B003812-39A3-6DB1-F86C-A8BBFA680C0D}"/>
              </a:ext>
            </a:extLst>
          </p:cNvPr>
          <p:cNvGrpSpPr/>
          <p:nvPr/>
        </p:nvGrpSpPr>
        <p:grpSpPr>
          <a:xfrm>
            <a:off x="7671323" y="436557"/>
            <a:ext cx="234720" cy="174240"/>
            <a:chOff x="7671323" y="436557"/>
            <a:chExt cx="234720" cy="174240"/>
          </a:xfrm>
        </p:grpSpPr>
        <mc:AlternateContent xmlns:mc="http://schemas.openxmlformats.org/markup-compatibility/2006">
          <mc:Choice xmlns:p14="http://schemas.microsoft.com/office/powerpoint/2010/main" Requires="p14">
            <p:contentPart p14:bwMode="auto" r:id="rId32">
              <p14:nvContentPartPr>
                <p14:cNvPr id="44" name="Ink 43">
                  <a:extLst>
                    <a:ext uri="{FF2B5EF4-FFF2-40B4-BE49-F238E27FC236}">
                      <a16:creationId xmlns:a16="http://schemas.microsoft.com/office/drawing/2014/main" id="{3A3BF3DC-AC75-0187-1E25-3BD23673206F}"/>
                    </a:ext>
                  </a:extLst>
                </p14:cNvPr>
                <p14:cNvContentPartPr/>
                <p14:nvPr/>
              </p14:nvContentPartPr>
              <p14:xfrm>
                <a:off x="7671323" y="436557"/>
                <a:ext cx="102960" cy="174240"/>
              </p14:xfrm>
            </p:contentPart>
          </mc:Choice>
          <mc:Fallback>
            <p:pic>
              <p:nvPicPr>
                <p:cNvPr id="44" name="Ink 43">
                  <a:extLst>
                    <a:ext uri="{FF2B5EF4-FFF2-40B4-BE49-F238E27FC236}">
                      <a16:creationId xmlns:a16="http://schemas.microsoft.com/office/drawing/2014/main" id="{3A3BF3DC-AC75-0187-1E25-3BD23673206F}"/>
                    </a:ext>
                  </a:extLst>
                </p:cNvPr>
                <p:cNvPicPr/>
                <p:nvPr/>
              </p:nvPicPr>
              <p:blipFill>
                <a:blip r:embed="rId33"/>
                <a:stretch>
                  <a:fillRect/>
                </a:stretch>
              </p:blipFill>
              <p:spPr>
                <a:xfrm>
                  <a:off x="7656203" y="421437"/>
                  <a:ext cx="1332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5" name="Ink 44">
                  <a:extLst>
                    <a:ext uri="{FF2B5EF4-FFF2-40B4-BE49-F238E27FC236}">
                      <a16:creationId xmlns:a16="http://schemas.microsoft.com/office/drawing/2014/main" id="{96B43374-5D04-005F-222F-A2656514DD03}"/>
                    </a:ext>
                  </a:extLst>
                </p14:cNvPr>
                <p14:cNvContentPartPr/>
                <p14:nvPr/>
              </p14:nvContentPartPr>
              <p14:xfrm>
                <a:off x="7832603" y="473277"/>
                <a:ext cx="73440" cy="94320"/>
              </p14:xfrm>
            </p:contentPart>
          </mc:Choice>
          <mc:Fallback>
            <p:pic>
              <p:nvPicPr>
                <p:cNvPr id="45" name="Ink 44">
                  <a:extLst>
                    <a:ext uri="{FF2B5EF4-FFF2-40B4-BE49-F238E27FC236}">
                      <a16:creationId xmlns:a16="http://schemas.microsoft.com/office/drawing/2014/main" id="{96B43374-5D04-005F-222F-A2656514DD03}"/>
                    </a:ext>
                  </a:extLst>
                </p:cNvPr>
                <p:cNvPicPr/>
                <p:nvPr/>
              </p:nvPicPr>
              <p:blipFill>
                <a:blip r:embed="rId35"/>
                <a:stretch>
                  <a:fillRect/>
                </a:stretch>
              </p:blipFill>
              <p:spPr>
                <a:xfrm>
                  <a:off x="7817483" y="458157"/>
                  <a:ext cx="103680" cy="124920"/>
                </a:xfrm>
                <a:prstGeom prst="rect">
                  <a:avLst/>
                </a:prstGeom>
              </p:spPr>
            </p:pic>
          </mc:Fallback>
        </mc:AlternateContent>
      </p:grpSp>
      <p:grpSp>
        <p:nvGrpSpPr>
          <p:cNvPr id="47" name="Group 46">
            <a:extLst>
              <a:ext uri="{FF2B5EF4-FFF2-40B4-BE49-F238E27FC236}">
                <a16:creationId xmlns:a16="http://schemas.microsoft.com/office/drawing/2014/main" id="{2F74039D-1923-B74A-58C5-04EF0ADA54B6}"/>
              </a:ext>
            </a:extLst>
          </p:cNvPr>
          <p:cNvGrpSpPr/>
          <p:nvPr/>
        </p:nvGrpSpPr>
        <p:grpSpPr>
          <a:xfrm>
            <a:off x="6621563" y="785397"/>
            <a:ext cx="151560" cy="108360"/>
            <a:chOff x="6621563" y="785397"/>
            <a:chExt cx="151560" cy="108360"/>
          </a:xfrm>
        </p:grpSpPr>
        <mc:AlternateContent xmlns:mc="http://schemas.openxmlformats.org/markup-compatibility/2006">
          <mc:Choice xmlns:p14="http://schemas.microsoft.com/office/powerpoint/2010/main" Requires="p14">
            <p:contentPart p14:bwMode="auto" r:id="rId36">
              <p14:nvContentPartPr>
                <p14:cNvPr id="42" name="Ink 41">
                  <a:extLst>
                    <a:ext uri="{FF2B5EF4-FFF2-40B4-BE49-F238E27FC236}">
                      <a16:creationId xmlns:a16="http://schemas.microsoft.com/office/drawing/2014/main" id="{DD2D461F-550D-C878-8CBC-5FD15097B3CE}"/>
                    </a:ext>
                  </a:extLst>
                </p14:cNvPr>
                <p14:cNvContentPartPr/>
                <p14:nvPr/>
              </p14:nvContentPartPr>
              <p14:xfrm>
                <a:off x="6710483" y="837237"/>
                <a:ext cx="62640" cy="4320"/>
              </p14:xfrm>
            </p:contentPart>
          </mc:Choice>
          <mc:Fallback>
            <p:pic>
              <p:nvPicPr>
                <p:cNvPr id="42" name="Ink 41">
                  <a:extLst>
                    <a:ext uri="{FF2B5EF4-FFF2-40B4-BE49-F238E27FC236}">
                      <a16:creationId xmlns:a16="http://schemas.microsoft.com/office/drawing/2014/main" id="{DD2D461F-550D-C878-8CBC-5FD15097B3CE}"/>
                    </a:ext>
                  </a:extLst>
                </p:cNvPr>
                <p:cNvPicPr/>
                <p:nvPr/>
              </p:nvPicPr>
              <p:blipFill>
                <a:blip r:embed="rId37"/>
                <a:stretch>
                  <a:fillRect/>
                </a:stretch>
              </p:blipFill>
              <p:spPr>
                <a:xfrm>
                  <a:off x="6695363" y="821757"/>
                  <a:ext cx="932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3" name="Ink 42">
                  <a:extLst>
                    <a:ext uri="{FF2B5EF4-FFF2-40B4-BE49-F238E27FC236}">
                      <a16:creationId xmlns:a16="http://schemas.microsoft.com/office/drawing/2014/main" id="{79E1C601-F482-2A98-441A-4ED94A51D5D4}"/>
                    </a:ext>
                  </a:extLst>
                </p14:cNvPr>
                <p14:cNvContentPartPr/>
                <p14:nvPr/>
              </p14:nvContentPartPr>
              <p14:xfrm>
                <a:off x="6698603" y="785397"/>
                <a:ext cx="15840" cy="108360"/>
              </p14:xfrm>
            </p:contentPart>
          </mc:Choice>
          <mc:Fallback>
            <p:pic>
              <p:nvPicPr>
                <p:cNvPr id="43" name="Ink 42">
                  <a:extLst>
                    <a:ext uri="{FF2B5EF4-FFF2-40B4-BE49-F238E27FC236}">
                      <a16:creationId xmlns:a16="http://schemas.microsoft.com/office/drawing/2014/main" id="{79E1C601-F482-2A98-441A-4ED94A51D5D4}"/>
                    </a:ext>
                  </a:extLst>
                </p:cNvPr>
                <p:cNvPicPr/>
                <p:nvPr/>
              </p:nvPicPr>
              <p:blipFill>
                <a:blip r:embed="rId39"/>
                <a:stretch>
                  <a:fillRect/>
                </a:stretch>
              </p:blipFill>
              <p:spPr>
                <a:xfrm>
                  <a:off x="6683483" y="769917"/>
                  <a:ext cx="464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6" name="Ink 45">
                  <a:extLst>
                    <a:ext uri="{FF2B5EF4-FFF2-40B4-BE49-F238E27FC236}">
                      <a16:creationId xmlns:a16="http://schemas.microsoft.com/office/drawing/2014/main" id="{D5F662D2-58BB-4653-D709-909142976E4F}"/>
                    </a:ext>
                  </a:extLst>
                </p14:cNvPr>
                <p14:cNvContentPartPr/>
                <p14:nvPr/>
              </p14:nvContentPartPr>
              <p14:xfrm>
                <a:off x="6621563" y="815277"/>
                <a:ext cx="104760" cy="6480"/>
              </p14:xfrm>
            </p:contentPart>
          </mc:Choice>
          <mc:Fallback>
            <p:pic>
              <p:nvPicPr>
                <p:cNvPr id="46" name="Ink 45">
                  <a:extLst>
                    <a:ext uri="{FF2B5EF4-FFF2-40B4-BE49-F238E27FC236}">
                      <a16:creationId xmlns:a16="http://schemas.microsoft.com/office/drawing/2014/main" id="{D5F662D2-58BB-4653-D709-909142976E4F}"/>
                    </a:ext>
                  </a:extLst>
                </p:cNvPr>
                <p:cNvPicPr/>
                <p:nvPr/>
              </p:nvPicPr>
              <p:blipFill>
                <a:blip r:embed="rId41"/>
                <a:stretch>
                  <a:fillRect/>
                </a:stretch>
              </p:blipFill>
              <p:spPr>
                <a:xfrm>
                  <a:off x="6606443" y="800157"/>
                  <a:ext cx="135360" cy="3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50" name="Ink 49">
                <a:extLst>
                  <a:ext uri="{FF2B5EF4-FFF2-40B4-BE49-F238E27FC236}">
                    <a16:creationId xmlns:a16="http://schemas.microsoft.com/office/drawing/2014/main" id="{1818BED5-8760-9A8D-BC1D-B16E293F5022}"/>
                  </a:ext>
                </a:extLst>
              </p14:cNvPr>
              <p14:cNvContentPartPr/>
              <p14:nvPr/>
            </p14:nvContentPartPr>
            <p14:xfrm>
              <a:off x="5571083" y="746877"/>
              <a:ext cx="144360" cy="145800"/>
            </p14:xfrm>
          </p:contentPart>
        </mc:Choice>
        <mc:Fallback>
          <p:pic>
            <p:nvPicPr>
              <p:cNvPr id="50" name="Ink 49">
                <a:extLst>
                  <a:ext uri="{FF2B5EF4-FFF2-40B4-BE49-F238E27FC236}">
                    <a16:creationId xmlns:a16="http://schemas.microsoft.com/office/drawing/2014/main" id="{1818BED5-8760-9A8D-BC1D-B16E293F5022}"/>
                  </a:ext>
                </a:extLst>
              </p:cNvPr>
              <p:cNvPicPr/>
              <p:nvPr/>
            </p:nvPicPr>
            <p:blipFill>
              <a:blip r:embed="rId43"/>
              <a:stretch>
                <a:fillRect/>
              </a:stretch>
            </p:blipFill>
            <p:spPr>
              <a:xfrm>
                <a:off x="5555963" y="731757"/>
                <a:ext cx="17460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1" name="Ink 50">
                <a:extLst>
                  <a:ext uri="{FF2B5EF4-FFF2-40B4-BE49-F238E27FC236}">
                    <a16:creationId xmlns:a16="http://schemas.microsoft.com/office/drawing/2014/main" id="{4282219F-5927-1624-5078-E071976FF27E}"/>
                  </a:ext>
                </a:extLst>
              </p14:cNvPr>
              <p14:cNvContentPartPr/>
              <p14:nvPr/>
            </p14:nvContentPartPr>
            <p14:xfrm>
              <a:off x="5774483" y="863877"/>
              <a:ext cx="7920" cy="2520"/>
            </p14:xfrm>
          </p:contentPart>
        </mc:Choice>
        <mc:Fallback>
          <p:pic>
            <p:nvPicPr>
              <p:cNvPr id="51" name="Ink 50">
                <a:extLst>
                  <a:ext uri="{FF2B5EF4-FFF2-40B4-BE49-F238E27FC236}">
                    <a16:creationId xmlns:a16="http://schemas.microsoft.com/office/drawing/2014/main" id="{4282219F-5927-1624-5078-E071976FF27E}"/>
                  </a:ext>
                </a:extLst>
              </p:cNvPr>
              <p:cNvPicPr/>
              <p:nvPr/>
            </p:nvPicPr>
            <p:blipFill>
              <a:blip r:embed="rId45"/>
              <a:stretch>
                <a:fillRect/>
              </a:stretch>
            </p:blipFill>
            <p:spPr>
              <a:xfrm>
                <a:off x="5759363" y="848397"/>
                <a:ext cx="3816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2" name="Ink 51">
                <a:extLst>
                  <a:ext uri="{FF2B5EF4-FFF2-40B4-BE49-F238E27FC236}">
                    <a16:creationId xmlns:a16="http://schemas.microsoft.com/office/drawing/2014/main" id="{83977F3B-55C5-BA1F-52B9-5B93DA8B7155}"/>
                  </a:ext>
                </a:extLst>
              </p14:cNvPr>
              <p14:cNvContentPartPr/>
              <p14:nvPr/>
            </p14:nvContentPartPr>
            <p14:xfrm>
              <a:off x="5848283" y="773877"/>
              <a:ext cx="97560" cy="123120"/>
            </p14:xfrm>
          </p:contentPart>
        </mc:Choice>
        <mc:Fallback>
          <p:pic>
            <p:nvPicPr>
              <p:cNvPr id="52" name="Ink 51">
                <a:extLst>
                  <a:ext uri="{FF2B5EF4-FFF2-40B4-BE49-F238E27FC236}">
                    <a16:creationId xmlns:a16="http://schemas.microsoft.com/office/drawing/2014/main" id="{83977F3B-55C5-BA1F-52B9-5B93DA8B7155}"/>
                  </a:ext>
                </a:extLst>
              </p:cNvPr>
              <p:cNvPicPr/>
              <p:nvPr/>
            </p:nvPicPr>
            <p:blipFill>
              <a:blip r:embed="rId47"/>
              <a:stretch>
                <a:fillRect/>
              </a:stretch>
            </p:blipFill>
            <p:spPr>
              <a:xfrm>
                <a:off x="5833163" y="758757"/>
                <a:ext cx="1281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3" name="Ink 52">
                <a:extLst>
                  <a:ext uri="{FF2B5EF4-FFF2-40B4-BE49-F238E27FC236}">
                    <a16:creationId xmlns:a16="http://schemas.microsoft.com/office/drawing/2014/main" id="{FEF06522-D7C9-672A-A0E7-21ACF4114584}"/>
                  </a:ext>
                </a:extLst>
              </p14:cNvPr>
              <p14:cNvContentPartPr/>
              <p14:nvPr/>
            </p14:nvContentPartPr>
            <p14:xfrm>
              <a:off x="5996963" y="728517"/>
              <a:ext cx="68400" cy="55800"/>
            </p14:xfrm>
          </p:contentPart>
        </mc:Choice>
        <mc:Fallback>
          <p:pic>
            <p:nvPicPr>
              <p:cNvPr id="53" name="Ink 52">
                <a:extLst>
                  <a:ext uri="{FF2B5EF4-FFF2-40B4-BE49-F238E27FC236}">
                    <a16:creationId xmlns:a16="http://schemas.microsoft.com/office/drawing/2014/main" id="{FEF06522-D7C9-672A-A0E7-21ACF4114584}"/>
                  </a:ext>
                </a:extLst>
              </p:cNvPr>
              <p:cNvPicPr/>
              <p:nvPr/>
            </p:nvPicPr>
            <p:blipFill>
              <a:blip r:embed="rId49"/>
              <a:stretch>
                <a:fillRect/>
              </a:stretch>
            </p:blipFill>
            <p:spPr>
              <a:xfrm>
                <a:off x="5981843" y="713397"/>
                <a:ext cx="9900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4" name="Ink 53">
                <a:extLst>
                  <a:ext uri="{FF2B5EF4-FFF2-40B4-BE49-F238E27FC236}">
                    <a16:creationId xmlns:a16="http://schemas.microsoft.com/office/drawing/2014/main" id="{E29ABC8B-3A7C-B100-FC56-25B6F5C6A8F7}"/>
                  </a:ext>
                </a:extLst>
              </p14:cNvPr>
              <p14:cNvContentPartPr/>
              <p14:nvPr/>
            </p14:nvContentPartPr>
            <p14:xfrm>
              <a:off x="6081203" y="800517"/>
              <a:ext cx="63720" cy="104040"/>
            </p14:xfrm>
          </p:contentPart>
        </mc:Choice>
        <mc:Fallback>
          <p:pic>
            <p:nvPicPr>
              <p:cNvPr id="54" name="Ink 53">
                <a:extLst>
                  <a:ext uri="{FF2B5EF4-FFF2-40B4-BE49-F238E27FC236}">
                    <a16:creationId xmlns:a16="http://schemas.microsoft.com/office/drawing/2014/main" id="{E29ABC8B-3A7C-B100-FC56-25B6F5C6A8F7}"/>
                  </a:ext>
                </a:extLst>
              </p:cNvPr>
              <p:cNvPicPr/>
              <p:nvPr/>
            </p:nvPicPr>
            <p:blipFill>
              <a:blip r:embed="rId51"/>
              <a:stretch>
                <a:fillRect/>
              </a:stretch>
            </p:blipFill>
            <p:spPr>
              <a:xfrm>
                <a:off x="6065723" y="785037"/>
                <a:ext cx="93960" cy="134280"/>
              </a:xfrm>
              <a:prstGeom prst="rect">
                <a:avLst/>
              </a:prstGeom>
            </p:spPr>
          </p:pic>
        </mc:Fallback>
      </mc:AlternateContent>
      <p:grpSp>
        <p:nvGrpSpPr>
          <p:cNvPr id="63" name="Group 62">
            <a:extLst>
              <a:ext uri="{FF2B5EF4-FFF2-40B4-BE49-F238E27FC236}">
                <a16:creationId xmlns:a16="http://schemas.microsoft.com/office/drawing/2014/main" id="{235FB88B-C804-0643-DED4-E3CBB8DA121A}"/>
              </a:ext>
            </a:extLst>
          </p:cNvPr>
          <p:cNvGrpSpPr/>
          <p:nvPr/>
        </p:nvGrpSpPr>
        <p:grpSpPr>
          <a:xfrm>
            <a:off x="6233123" y="772437"/>
            <a:ext cx="314280" cy="182160"/>
            <a:chOff x="6233123" y="772437"/>
            <a:chExt cx="314280" cy="182160"/>
          </a:xfrm>
        </p:grpSpPr>
        <mc:AlternateContent xmlns:mc="http://schemas.openxmlformats.org/markup-compatibility/2006">
          <mc:Choice xmlns:p14="http://schemas.microsoft.com/office/powerpoint/2010/main" Requires="p14">
            <p:contentPart p14:bwMode="auto" r:id="rId52">
              <p14:nvContentPartPr>
                <p14:cNvPr id="58" name="Ink 57">
                  <a:extLst>
                    <a:ext uri="{FF2B5EF4-FFF2-40B4-BE49-F238E27FC236}">
                      <a16:creationId xmlns:a16="http://schemas.microsoft.com/office/drawing/2014/main" id="{39016EB1-C9CD-3740-C638-96B75DD913BC}"/>
                    </a:ext>
                  </a:extLst>
                </p14:cNvPr>
                <p14:cNvContentPartPr/>
                <p14:nvPr/>
              </p14:nvContentPartPr>
              <p14:xfrm>
                <a:off x="6233123" y="845157"/>
                <a:ext cx="7200" cy="7560"/>
              </p14:xfrm>
            </p:contentPart>
          </mc:Choice>
          <mc:Fallback>
            <p:pic>
              <p:nvPicPr>
                <p:cNvPr id="58" name="Ink 57">
                  <a:extLst>
                    <a:ext uri="{FF2B5EF4-FFF2-40B4-BE49-F238E27FC236}">
                      <a16:creationId xmlns:a16="http://schemas.microsoft.com/office/drawing/2014/main" id="{39016EB1-C9CD-3740-C638-96B75DD913BC}"/>
                    </a:ext>
                  </a:extLst>
                </p:cNvPr>
                <p:cNvPicPr/>
                <p:nvPr/>
              </p:nvPicPr>
              <p:blipFill>
                <a:blip r:embed="rId53"/>
                <a:stretch>
                  <a:fillRect/>
                </a:stretch>
              </p:blipFill>
              <p:spPr>
                <a:xfrm>
                  <a:off x="6218003" y="829677"/>
                  <a:ext cx="378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9" name="Ink 58">
                  <a:extLst>
                    <a:ext uri="{FF2B5EF4-FFF2-40B4-BE49-F238E27FC236}">
                      <a16:creationId xmlns:a16="http://schemas.microsoft.com/office/drawing/2014/main" id="{E3A21DB7-D3D4-31FC-9B59-A4D8DBC7D8AF}"/>
                    </a:ext>
                  </a:extLst>
                </p14:cNvPr>
                <p14:cNvContentPartPr/>
                <p14:nvPr/>
              </p14:nvContentPartPr>
              <p14:xfrm>
                <a:off x="6276683" y="799437"/>
                <a:ext cx="110160" cy="116280"/>
              </p14:xfrm>
            </p:contentPart>
          </mc:Choice>
          <mc:Fallback>
            <p:pic>
              <p:nvPicPr>
                <p:cNvPr id="59" name="Ink 58">
                  <a:extLst>
                    <a:ext uri="{FF2B5EF4-FFF2-40B4-BE49-F238E27FC236}">
                      <a16:creationId xmlns:a16="http://schemas.microsoft.com/office/drawing/2014/main" id="{E3A21DB7-D3D4-31FC-9B59-A4D8DBC7D8AF}"/>
                    </a:ext>
                  </a:extLst>
                </p:cNvPr>
                <p:cNvPicPr/>
                <p:nvPr/>
              </p:nvPicPr>
              <p:blipFill>
                <a:blip r:embed="rId55"/>
                <a:stretch>
                  <a:fillRect/>
                </a:stretch>
              </p:blipFill>
              <p:spPr>
                <a:xfrm>
                  <a:off x="6261563" y="783957"/>
                  <a:ext cx="1404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0" name="Ink 59">
                  <a:extLst>
                    <a:ext uri="{FF2B5EF4-FFF2-40B4-BE49-F238E27FC236}">
                      <a16:creationId xmlns:a16="http://schemas.microsoft.com/office/drawing/2014/main" id="{40A22FA2-B553-8B68-FF84-B45F4CE23000}"/>
                    </a:ext>
                  </a:extLst>
                </p14:cNvPr>
                <p14:cNvContentPartPr/>
                <p14:nvPr/>
              </p14:nvContentPartPr>
              <p14:xfrm>
                <a:off x="6403403" y="772437"/>
                <a:ext cx="47880" cy="83880"/>
              </p14:xfrm>
            </p:contentPart>
          </mc:Choice>
          <mc:Fallback>
            <p:pic>
              <p:nvPicPr>
                <p:cNvPr id="60" name="Ink 59">
                  <a:extLst>
                    <a:ext uri="{FF2B5EF4-FFF2-40B4-BE49-F238E27FC236}">
                      <a16:creationId xmlns:a16="http://schemas.microsoft.com/office/drawing/2014/main" id="{40A22FA2-B553-8B68-FF84-B45F4CE23000}"/>
                    </a:ext>
                  </a:extLst>
                </p:cNvPr>
                <p:cNvPicPr/>
                <p:nvPr/>
              </p:nvPicPr>
              <p:blipFill>
                <a:blip r:embed="rId57"/>
                <a:stretch>
                  <a:fillRect/>
                </a:stretch>
              </p:blipFill>
              <p:spPr>
                <a:xfrm>
                  <a:off x="6388283" y="757317"/>
                  <a:ext cx="784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1" name="Ink 60">
                  <a:extLst>
                    <a:ext uri="{FF2B5EF4-FFF2-40B4-BE49-F238E27FC236}">
                      <a16:creationId xmlns:a16="http://schemas.microsoft.com/office/drawing/2014/main" id="{6E86FAF7-8372-6EB2-9353-3758B6B73AEE}"/>
                    </a:ext>
                  </a:extLst>
                </p14:cNvPr>
                <p14:cNvContentPartPr/>
                <p14:nvPr/>
              </p14:nvContentPartPr>
              <p14:xfrm>
                <a:off x="6476483" y="846237"/>
                <a:ext cx="7920" cy="107280"/>
              </p14:xfrm>
            </p:contentPart>
          </mc:Choice>
          <mc:Fallback>
            <p:pic>
              <p:nvPicPr>
                <p:cNvPr id="61" name="Ink 60">
                  <a:extLst>
                    <a:ext uri="{FF2B5EF4-FFF2-40B4-BE49-F238E27FC236}">
                      <a16:creationId xmlns:a16="http://schemas.microsoft.com/office/drawing/2014/main" id="{6E86FAF7-8372-6EB2-9353-3758B6B73AEE}"/>
                    </a:ext>
                  </a:extLst>
                </p:cNvPr>
                <p:cNvPicPr/>
                <p:nvPr/>
              </p:nvPicPr>
              <p:blipFill>
                <a:blip r:embed="rId59"/>
                <a:stretch>
                  <a:fillRect/>
                </a:stretch>
              </p:blipFill>
              <p:spPr>
                <a:xfrm>
                  <a:off x="6461363" y="830757"/>
                  <a:ext cx="385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2" name="Ink 61">
                  <a:extLst>
                    <a:ext uri="{FF2B5EF4-FFF2-40B4-BE49-F238E27FC236}">
                      <a16:creationId xmlns:a16="http://schemas.microsoft.com/office/drawing/2014/main" id="{ACFBFF2F-B213-1310-8A88-DB78FE68D04F}"/>
                    </a:ext>
                  </a:extLst>
                </p14:cNvPr>
                <p14:cNvContentPartPr/>
                <p14:nvPr/>
              </p14:nvContentPartPr>
              <p14:xfrm>
                <a:off x="6506723" y="879717"/>
                <a:ext cx="40680" cy="74880"/>
              </p14:xfrm>
            </p:contentPart>
          </mc:Choice>
          <mc:Fallback>
            <p:pic>
              <p:nvPicPr>
                <p:cNvPr id="62" name="Ink 61">
                  <a:extLst>
                    <a:ext uri="{FF2B5EF4-FFF2-40B4-BE49-F238E27FC236}">
                      <a16:creationId xmlns:a16="http://schemas.microsoft.com/office/drawing/2014/main" id="{ACFBFF2F-B213-1310-8A88-DB78FE68D04F}"/>
                    </a:ext>
                  </a:extLst>
                </p:cNvPr>
                <p:cNvPicPr/>
                <p:nvPr/>
              </p:nvPicPr>
              <p:blipFill>
                <a:blip r:embed="rId61"/>
                <a:stretch>
                  <a:fillRect/>
                </a:stretch>
              </p:blipFill>
              <p:spPr>
                <a:xfrm>
                  <a:off x="6491603" y="864237"/>
                  <a:ext cx="71280" cy="105480"/>
                </a:xfrm>
                <a:prstGeom prst="rect">
                  <a:avLst/>
                </a:prstGeom>
              </p:spPr>
            </p:pic>
          </mc:Fallback>
        </mc:AlternateContent>
      </p:grpSp>
      <p:grpSp>
        <p:nvGrpSpPr>
          <p:cNvPr id="130" name="Group 129">
            <a:extLst>
              <a:ext uri="{FF2B5EF4-FFF2-40B4-BE49-F238E27FC236}">
                <a16:creationId xmlns:a16="http://schemas.microsoft.com/office/drawing/2014/main" id="{C08C5A14-936B-2EAB-E091-1D07E5917A41}"/>
              </a:ext>
            </a:extLst>
          </p:cNvPr>
          <p:cNvGrpSpPr/>
          <p:nvPr/>
        </p:nvGrpSpPr>
        <p:grpSpPr>
          <a:xfrm>
            <a:off x="5902643" y="473997"/>
            <a:ext cx="285840" cy="144000"/>
            <a:chOff x="5902643" y="473997"/>
            <a:chExt cx="285840" cy="144000"/>
          </a:xfrm>
        </p:grpSpPr>
        <mc:AlternateContent xmlns:mc="http://schemas.openxmlformats.org/markup-compatibility/2006">
          <mc:Choice xmlns:p14="http://schemas.microsoft.com/office/powerpoint/2010/main" Requires="p14">
            <p:contentPart p14:bwMode="auto" r:id="rId62">
              <p14:nvContentPartPr>
                <p14:cNvPr id="128" name="Ink 127">
                  <a:extLst>
                    <a:ext uri="{FF2B5EF4-FFF2-40B4-BE49-F238E27FC236}">
                      <a16:creationId xmlns:a16="http://schemas.microsoft.com/office/drawing/2014/main" id="{E1FAA34B-F0E5-142C-9CD4-826A526645B7}"/>
                    </a:ext>
                  </a:extLst>
                </p14:cNvPr>
                <p14:cNvContentPartPr/>
                <p14:nvPr/>
              </p14:nvContentPartPr>
              <p14:xfrm>
                <a:off x="5902643" y="473997"/>
                <a:ext cx="104760" cy="144000"/>
              </p14:xfrm>
            </p:contentPart>
          </mc:Choice>
          <mc:Fallback>
            <p:pic>
              <p:nvPicPr>
                <p:cNvPr id="128" name="Ink 127">
                  <a:extLst>
                    <a:ext uri="{FF2B5EF4-FFF2-40B4-BE49-F238E27FC236}">
                      <a16:creationId xmlns:a16="http://schemas.microsoft.com/office/drawing/2014/main" id="{E1FAA34B-F0E5-142C-9CD4-826A526645B7}"/>
                    </a:ext>
                  </a:extLst>
                </p:cNvPr>
                <p:cNvPicPr/>
                <p:nvPr/>
              </p:nvPicPr>
              <p:blipFill>
                <a:blip r:embed="rId63"/>
                <a:stretch>
                  <a:fillRect/>
                </a:stretch>
              </p:blipFill>
              <p:spPr>
                <a:xfrm>
                  <a:off x="5887163" y="458877"/>
                  <a:ext cx="1353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29" name="Ink 128">
                  <a:extLst>
                    <a:ext uri="{FF2B5EF4-FFF2-40B4-BE49-F238E27FC236}">
                      <a16:creationId xmlns:a16="http://schemas.microsoft.com/office/drawing/2014/main" id="{AA2229C4-F4FA-6B35-7C5D-D1F0D8BAA354}"/>
                    </a:ext>
                  </a:extLst>
                </p14:cNvPr>
                <p14:cNvContentPartPr/>
                <p14:nvPr/>
              </p14:nvContentPartPr>
              <p14:xfrm>
                <a:off x="6120803" y="508557"/>
                <a:ext cx="67680" cy="103320"/>
              </p14:xfrm>
            </p:contentPart>
          </mc:Choice>
          <mc:Fallback>
            <p:pic>
              <p:nvPicPr>
                <p:cNvPr id="129" name="Ink 128">
                  <a:extLst>
                    <a:ext uri="{FF2B5EF4-FFF2-40B4-BE49-F238E27FC236}">
                      <a16:creationId xmlns:a16="http://schemas.microsoft.com/office/drawing/2014/main" id="{AA2229C4-F4FA-6B35-7C5D-D1F0D8BAA354}"/>
                    </a:ext>
                  </a:extLst>
                </p:cNvPr>
                <p:cNvPicPr/>
                <p:nvPr/>
              </p:nvPicPr>
              <p:blipFill>
                <a:blip r:embed="rId65"/>
                <a:stretch>
                  <a:fillRect/>
                </a:stretch>
              </p:blipFill>
              <p:spPr>
                <a:xfrm>
                  <a:off x="6105683" y="493437"/>
                  <a:ext cx="98280" cy="13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6">
            <p14:nvContentPartPr>
              <p14:cNvPr id="131" name="Ink 130">
                <a:extLst>
                  <a:ext uri="{FF2B5EF4-FFF2-40B4-BE49-F238E27FC236}">
                    <a16:creationId xmlns:a16="http://schemas.microsoft.com/office/drawing/2014/main" id="{3E33500B-9FAD-3015-44F4-C7DEE0943171}"/>
                  </a:ext>
                </a:extLst>
              </p14:cNvPr>
              <p14:cNvContentPartPr/>
              <p14:nvPr/>
            </p14:nvContentPartPr>
            <p14:xfrm>
              <a:off x="5512043" y="966477"/>
              <a:ext cx="658440" cy="96480"/>
            </p14:xfrm>
          </p:contentPart>
        </mc:Choice>
        <mc:Fallback>
          <p:pic>
            <p:nvPicPr>
              <p:cNvPr id="131" name="Ink 130">
                <a:extLst>
                  <a:ext uri="{FF2B5EF4-FFF2-40B4-BE49-F238E27FC236}">
                    <a16:creationId xmlns:a16="http://schemas.microsoft.com/office/drawing/2014/main" id="{3E33500B-9FAD-3015-44F4-C7DEE0943171}"/>
                  </a:ext>
                </a:extLst>
              </p:cNvPr>
              <p:cNvPicPr/>
              <p:nvPr/>
            </p:nvPicPr>
            <p:blipFill>
              <a:blip r:embed="rId67"/>
              <a:stretch>
                <a:fillRect/>
              </a:stretch>
            </p:blipFill>
            <p:spPr>
              <a:xfrm>
                <a:off x="5496923" y="951357"/>
                <a:ext cx="689040" cy="127080"/>
              </a:xfrm>
              <a:prstGeom prst="rect">
                <a:avLst/>
              </a:prstGeom>
            </p:spPr>
          </p:pic>
        </mc:Fallback>
      </mc:AlternateContent>
      <p:grpSp>
        <p:nvGrpSpPr>
          <p:cNvPr id="147" name="Group 146">
            <a:extLst>
              <a:ext uri="{FF2B5EF4-FFF2-40B4-BE49-F238E27FC236}">
                <a16:creationId xmlns:a16="http://schemas.microsoft.com/office/drawing/2014/main" id="{E7ACA690-64BD-9F89-BE3E-DC679E15F4BA}"/>
              </a:ext>
            </a:extLst>
          </p:cNvPr>
          <p:cNvGrpSpPr/>
          <p:nvPr/>
        </p:nvGrpSpPr>
        <p:grpSpPr>
          <a:xfrm>
            <a:off x="5655323" y="114717"/>
            <a:ext cx="1749240" cy="276120"/>
            <a:chOff x="5655323" y="114717"/>
            <a:chExt cx="1749240" cy="276120"/>
          </a:xfrm>
        </p:grpSpPr>
        <mc:AlternateContent xmlns:mc="http://schemas.openxmlformats.org/markup-compatibility/2006">
          <mc:Choice xmlns:p14="http://schemas.microsoft.com/office/powerpoint/2010/main" Requires="p14">
            <p:contentPart p14:bwMode="auto" r:id="rId68">
              <p14:nvContentPartPr>
                <p14:cNvPr id="132" name="Ink 131">
                  <a:extLst>
                    <a:ext uri="{FF2B5EF4-FFF2-40B4-BE49-F238E27FC236}">
                      <a16:creationId xmlns:a16="http://schemas.microsoft.com/office/drawing/2014/main" id="{413DA702-02A7-C376-184A-F1B0655B341B}"/>
                    </a:ext>
                  </a:extLst>
                </p14:cNvPr>
                <p14:cNvContentPartPr/>
                <p14:nvPr/>
              </p14:nvContentPartPr>
              <p14:xfrm>
                <a:off x="5655323" y="130197"/>
                <a:ext cx="137160" cy="136440"/>
              </p14:xfrm>
            </p:contentPart>
          </mc:Choice>
          <mc:Fallback>
            <p:pic>
              <p:nvPicPr>
                <p:cNvPr id="132" name="Ink 131">
                  <a:extLst>
                    <a:ext uri="{FF2B5EF4-FFF2-40B4-BE49-F238E27FC236}">
                      <a16:creationId xmlns:a16="http://schemas.microsoft.com/office/drawing/2014/main" id="{413DA702-02A7-C376-184A-F1B0655B341B}"/>
                    </a:ext>
                  </a:extLst>
                </p:cNvPr>
                <p:cNvPicPr/>
                <p:nvPr/>
              </p:nvPicPr>
              <p:blipFill>
                <a:blip r:embed="rId69"/>
                <a:stretch>
                  <a:fillRect/>
                </a:stretch>
              </p:blipFill>
              <p:spPr>
                <a:xfrm>
                  <a:off x="5640203" y="115077"/>
                  <a:ext cx="1677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33" name="Ink 132">
                  <a:extLst>
                    <a:ext uri="{FF2B5EF4-FFF2-40B4-BE49-F238E27FC236}">
                      <a16:creationId xmlns:a16="http://schemas.microsoft.com/office/drawing/2014/main" id="{1D1A83A3-05C6-581B-BF5E-6BC45716FADA}"/>
                    </a:ext>
                  </a:extLst>
                </p14:cNvPr>
                <p14:cNvContentPartPr/>
                <p14:nvPr/>
              </p14:nvContentPartPr>
              <p14:xfrm>
                <a:off x="5886803" y="210117"/>
                <a:ext cx="12600" cy="2880"/>
              </p14:xfrm>
            </p:contentPart>
          </mc:Choice>
          <mc:Fallback>
            <p:pic>
              <p:nvPicPr>
                <p:cNvPr id="133" name="Ink 132">
                  <a:extLst>
                    <a:ext uri="{FF2B5EF4-FFF2-40B4-BE49-F238E27FC236}">
                      <a16:creationId xmlns:a16="http://schemas.microsoft.com/office/drawing/2014/main" id="{1D1A83A3-05C6-581B-BF5E-6BC45716FADA}"/>
                    </a:ext>
                  </a:extLst>
                </p:cNvPr>
                <p:cNvPicPr/>
                <p:nvPr/>
              </p:nvPicPr>
              <p:blipFill>
                <a:blip r:embed="rId71"/>
                <a:stretch>
                  <a:fillRect/>
                </a:stretch>
              </p:blipFill>
              <p:spPr>
                <a:xfrm>
                  <a:off x="5871683" y="194997"/>
                  <a:ext cx="432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34" name="Ink 133">
                  <a:extLst>
                    <a:ext uri="{FF2B5EF4-FFF2-40B4-BE49-F238E27FC236}">
                      <a16:creationId xmlns:a16="http://schemas.microsoft.com/office/drawing/2014/main" id="{10566BDF-3CB5-9FA9-DB14-1AB47942F3EA}"/>
                    </a:ext>
                  </a:extLst>
                </p14:cNvPr>
                <p14:cNvContentPartPr/>
                <p14:nvPr/>
              </p14:nvContentPartPr>
              <p14:xfrm>
                <a:off x="5946923" y="114717"/>
                <a:ext cx="109440" cy="167040"/>
              </p14:xfrm>
            </p:contentPart>
          </mc:Choice>
          <mc:Fallback>
            <p:pic>
              <p:nvPicPr>
                <p:cNvPr id="134" name="Ink 133">
                  <a:extLst>
                    <a:ext uri="{FF2B5EF4-FFF2-40B4-BE49-F238E27FC236}">
                      <a16:creationId xmlns:a16="http://schemas.microsoft.com/office/drawing/2014/main" id="{10566BDF-3CB5-9FA9-DB14-1AB47942F3EA}"/>
                    </a:ext>
                  </a:extLst>
                </p:cNvPr>
                <p:cNvPicPr/>
                <p:nvPr/>
              </p:nvPicPr>
              <p:blipFill>
                <a:blip r:embed="rId73"/>
                <a:stretch>
                  <a:fillRect/>
                </a:stretch>
              </p:blipFill>
              <p:spPr>
                <a:xfrm>
                  <a:off x="5931803" y="99597"/>
                  <a:ext cx="1396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35" name="Ink 134">
                  <a:extLst>
                    <a:ext uri="{FF2B5EF4-FFF2-40B4-BE49-F238E27FC236}">
                      <a16:creationId xmlns:a16="http://schemas.microsoft.com/office/drawing/2014/main" id="{0DB3161A-6645-D22A-9BC3-7AEA6CE40DDB}"/>
                    </a:ext>
                  </a:extLst>
                </p14:cNvPr>
                <p14:cNvContentPartPr/>
                <p14:nvPr/>
              </p14:nvContentPartPr>
              <p14:xfrm>
                <a:off x="6093803" y="131997"/>
                <a:ext cx="57240" cy="94320"/>
              </p14:xfrm>
            </p:contentPart>
          </mc:Choice>
          <mc:Fallback>
            <p:pic>
              <p:nvPicPr>
                <p:cNvPr id="135" name="Ink 134">
                  <a:extLst>
                    <a:ext uri="{FF2B5EF4-FFF2-40B4-BE49-F238E27FC236}">
                      <a16:creationId xmlns:a16="http://schemas.microsoft.com/office/drawing/2014/main" id="{0DB3161A-6645-D22A-9BC3-7AEA6CE40DDB}"/>
                    </a:ext>
                  </a:extLst>
                </p:cNvPr>
                <p:cNvPicPr/>
                <p:nvPr/>
              </p:nvPicPr>
              <p:blipFill>
                <a:blip r:embed="rId75"/>
                <a:stretch>
                  <a:fillRect/>
                </a:stretch>
              </p:blipFill>
              <p:spPr>
                <a:xfrm>
                  <a:off x="6078683" y="116877"/>
                  <a:ext cx="878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36" name="Ink 135">
                  <a:extLst>
                    <a:ext uri="{FF2B5EF4-FFF2-40B4-BE49-F238E27FC236}">
                      <a16:creationId xmlns:a16="http://schemas.microsoft.com/office/drawing/2014/main" id="{368BA03F-DEBE-9FDA-A7A4-A41E81B9F467}"/>
                    </a:ext>
                  </a:extLst>
                </p14:cNvPr>
                <p14:cNvContentPartPr/>
                <p14:nvPr/>
              </p14:nvContentPartPr>
              <p14:xfrm>
                <a:off x="6245003" y="165837"/>
                <a:ext cx="43560" cy="113400"/>
              </p14:xfrm>
            </p:contentPart>
          </mc:Choice>
          <mc:Fallback>
            <p:pic>
              <p:nvPicPr>
                <p:cNvPr id="136" name="Ink 135">
                  <a:extLst>
                    <a:ext uri="{FF2B5EF4-FFF2-40B4-BE49-F238E27FC236}">
                      <a16:creationId xmlns:a16="http://schemas.microsoft.com/office/drawing/2014/main" id="{368BA03F-DEBE-9FDA-A7A4-A41E81B9F467}"/>
                    </a:ext>
                  </a:extLst>
                </p:cNvPr>
                <p:cNvPicPr/>
                <p:nvPr/>
              </p:nvPicPr>
              <p:blipFill>
                <a:blip r:embed="rId77"/>
                <a:stretch>
                  <a:fillRect/>
                </a:stretch>
              </p:blipFill>
              <p:spPr>
                <a:xfrm>
                  <a:off x="6229883" y="150717"/>
                  <a:ext cx="741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37" name="Ink 136">
                  <a:extLst>
                    <a:ext uri="{FF2B5EF4-FFF2-40B4-BE49-F238E27FC236}">
                      <a16:creationId xmlns:a16="http://schemas.microsoft.com/office/drawing/2014/main" id="{F55F38C4-E220-8211-535F-F6F01F1C61CC}"/>
                    </a:ext>
                  </a:extLst>
                </p14:cNvPr>
                <p14:cNvContentPartPr/>
                <p14:nvPr/>
              </p14:nvContentPartPr>
              <p14:xfrm>
                <a:off x="6384323" y="126597"/>
                <a:ext cx="62640" cy="191520"/>
              </p14:xfrm>
            </p:contentPart>
          </mc:Choice>
          <mc:Fallback>
            <p:pic>
              <p:nvPicPr>
                <p:cNvPr id="137" name="Ink 136">
                  <a:extLst>
                    <a:ext uri="{FF2B5EF4-FFF2-40B4-BE49-F238E27FC236}">
                      <a16:creationId xmlns:a16="http://schemas.microsoft.com/office/drawing/2014/main" id="{F55F38C4-E220-8211-535F-F6F01F1C61CC}"/>
                    </a:ext>
                  </a:extLst>
                </p:cNvPr>
                <p:cNvPicPr/>
                <p:nvPr/>
              </p:nvPicPr>
              <p:blipFill>
                <a:blip r:embed="rId79"/>
                <a:stretch>
                  <a:fillRect/>
                </a:stretch>
              </p:blipFill>
              <p:spPr>
                <a:xfrm>
                  <a:off x="6369203" y="111477"/>
                  <a:ext cx="932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38" name="Ink 137">
                  <a:extLst>
                    <a:ext uri="{FF2B5EF4-FFF2-40B4-BE49-F238E27FC236}">
                      <a16:creationId xmlns:a16="http://schemas.microsoft.com/office/drawing/2014/main" id="{600544B8-85F4-C30B-F80E-577559B3BD40}"/>
                    </a:ext>
                  </a:extLst>
                </p14:cNvPr>
                <p14:cNvContentPartPr/>
                <p14:nvPr/>
              </p14:nvContentPartPr>
              <p14:xfrm>
                <a:off x="6590603" y="162237"/>
                <a:ext cx="90000" cy="144720"/>
              </p14:xfrm>
            </p:contentPart>
          </mc:Choice>
          <mc:Fallback>
            <p:pic>
              <p:nvPicPr>
                <p:cNvPr id="138" name="Ink 137">
                  <a:extLst>
                    <a:ext uri="{FF2B5EF4-FFF2-40B4-BE49-F238E27FC236}">
                      <a16:creationId xmlns:a16="http://schemas.microsoft.com/office/drawing/2014/main" id="{600544B8-85F4-C30B-F80E-577559B3BD40}"/>
                    </a:ext>
                  </a:extLst>
                </p:cNvPr>
                <p:cNvPicPr/>
                <p:nvPr/>
              </p:nvPicPr>
              <p:blipFill>
                <a:blip r:embed="rId81"/>
                <a:stretch>
                  <a:fillRect/>
                </a:stretch>
              </p:blipFill>
              <p:spPr>
                <a:xfrm>
                  <a:off x="6575483" y="146757"/>
                  <a:ext cx="1206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39" name="Ink 138">
                  <a:extLst>
                    <a:ext uri="{FF2B5EF4-FFF2-40B4-BE49-F238E27FC236}">
                      <a16:creationId xmlns:a16="http://schemas.microsoft.com/office/drawing/2014/main" id="{2453924B-6F23-50C8-73B6-FA89F0C8C257}"/>
                    </a:ext>
                  </a:extLst>
                </p14:cNvPr>
                <p14:cNvContentPartPr/>
                <p14:nvPr/>
              </p14:nvContentPartPr>
              <p14:xfrm>
                <a:off x="6731723" y="149277"/>
                <a:ext cx="77760" cy="95400"/>
              </p14:xfrm>
            </p:contentPart>
          </mc:Choice>
          <mc:Fallback>
            <p:pic>
              <p:nvPicPr>
                <p:cNvPr id="139" name="Ink 138">
                  <a:extLst>
                    <a:ext uri="{FF2B5EF4-FFF2-40B4-BE49-F238E27FC236}">
                      <a16:creationId xmlns:a16="http://schemas.microsoft.com/office/drawing/2014/main" id="{2453924B-6F23-50C8-73B6-FA89F0C8C257}"/>
                    </a:ext>
                  </a:extLst>
                </p:cNvPr>
                <p:cNvPicPr/>
                <p:nvPr/>
              </p:nvPicPr>
              <p:blipFill>
                <a:blip r:embed="rId83"/>
                <a:stretch>
                  <a:fillRect/>
                </a:stretch>
              </p:blipFill>
              <p:spPr>
                <a:xfrm>
                  <a:off x="6716243" y="134157"/>
                  <a:ext cx="1083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40" name="Ink 139">
                  <a:extLst>
                    <a:ext uri="{FF2B5EF4-FFF2-40B4-BE49-F238E27FC236}">
                      <a16:creationId xmlns:a16="http://schemas.microsoft.com/office/drawing/2014/main" id="{ABC06788-A0F6-FC83-40A9-72D19B92299C}"/>
                    </a:ext>
                  </a:extLst>
                </p14:cNvPr>
                <p14:cNvContentPartPr/>
                <p14:nvPr/>
              </p14:nvContentPartPr>
              <p14:xfrm>
                <a:off x="6895883" y="178437"/>
                <a:ext cx="17280" cy="143640"/>
              </p14:xfrm>
            </p:contentPart>
          </mc:Choice>
          <mc:Fallback>
            <p:pic>
              <p:nvPicPr>
                <p:cNvPr id="140" name="Ink 139">
                  <a:extLst>
                    <a:ext uri="{FF2B5EF4-FFF2-40B4-BE49-F238E27FC236}">
                      <a16:creationId xmlns:a16="http://schemas.microsoft.com/office/drawing/2014/main" id="{ABC06788-A0F6-FC83-40A9-72D19B92299C}"/>
                    </a:ext>
                  </a:extLst>
                </p:cNvPr>
                <p:cNvPicPr/>
                <p:nvPr/>
              </p:nvPicPr>
              <p:blipFill>
                <a:blip r:embed="rId85"/>
                <a:stretch>
                  <a:fillRect/>
                </a:stretch>
              </p:blipFill>
              <p:spPr>
                <a:xfrm>
                  <a:off x="6880403" y="163317"/>
                  <a:ext cx="478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41" name="Ink 140">
                  <a:extLst>
                    <a:ext uri="{FF2B5EF4-FFF2-40B4-BE49-F238E27FC236}">
                      <a16:creationId xmlns:a16="http://schemas.microsoft.com/office/drawing/2014/main" id="{9D5BD731-3061-1848-541B-BCB37CFC2A08}"/>
                    </a:ext>
                  </a:extLst>
                </p14:cNvPr>
                <p14:cNvContentPartPr/>
                <p14:nvPr/>
              </p14:nvContentPartPr>
              <p14:xfrm>
                <a:off x="6917843" y="234237"/>
                <a:ext cx="63720" cy="77400"/>
              </p14:xfrm>
            </p:contentPart>
          </mc:Choice>
          <mc:Fallback>
            <p:pic>
              <p:nvPicPr>
                <p:cNvPr id="141" name="Ink 140">
                  <a:extLst>
                    <a:ext uri="{FF2B5EF4-FFF2-40B4-BE49-F238E27FC236}">
                      <a16:creationId xmlns:a16="http://schemas.microsoft.com/office/drawing/2014/main" id="{9D5BD731-3061-1848-541B-BCB37CFC2A08}"/>
                    </a:ext>
                  </a:extLst>
                </p:cNvPr>
                <p:cNvPicPr/>
                <p:nvPr/>
              </p:nvPicPr>
              <p:blipFill>
                <a:blip r:embed="rId87"/>
                <a:stretch>
                  <a:fillRect/>
                </a:stretch>
              </p:blipFill>
              <p:spPr>
                <a:xfrm>
                  <a:off x="6902723" y="219117"/>
                  <a:ext cx="943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42" name="Ink 141">
                  <a:extLst>
                    <a:ext uri="{FF2B5EF4-FFF2-40B4-BE49-F238E27FC236}">
                      <a16:creationId xmlns:a16="http://schemas.microsoft.com/office/drawing/2014/main" id="{AA010777-9789-6F89-577F-2E35F2022F96}"/>
                    </a:ext>
                  </a:extLst>
                </p14:cNvPr>
                <p14:cNvContentPartPr/>
                <p14:nvPr/>
              </p14:nvContentPartPr>
              <p14:xfrm>
                <a:off x="7052123" y="288597"/>
                <a:ext cx="87480" cy="11520"/>
              </p14:xfrm>
            </p:contentPart>
          </mc:Choice>
          <mc:Fallback>
            <p:pic>
              <p:nvPicPr>
                <p:cNvPr id="142" name="Ink 141">
                  <a:extLst>
                    <a:ext uri="{FF2B5EF4-FFF2-40B4-BE49-F238E27FC236}">
                      <a16:creationId xmlns:a16="http://schemas.microsoft.com/office/drawing/2014/main" id="{AA010777-9789-6F89-577F-2E35F2022F96}"/>
                    </a:ext>
                  </a:extLst>
                </p:cNvPr>
                <p:cNvPicPr/>
                <p:nvPr/>
              </p:nvPicPr>
              <p:blipFill>
                <a:blip r:embed="rId89"/>
                <a:stretch>
                  <a:fillRect/>
                </a:stretch>
              </p:blipFill>
              <p:spPr>
                <a:xfrm>
                  <a:off x="7036643" y="273117"/>
                  <a:ext cx="1180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43" name="Ink 142">
                  <a:extLst>
                    <a:ext uri="{FF2B5EF4-FFF2-40B4-BE49-F238E27FC236}">
                      <a16:creationId xmlns:a16="http://schemas.microsoft.com/office/drawing/2014/main" id="{BBFAC1E0-C0ED-EB5C-37E5-8B717725CD04}"/>
                    </a:ext>
                  </a:extLst>
                </p14:cNvPr>
                <p14:cNvContentPartPr/>
                <p14:nvPr/>
              </p14:nvContentPartPr>
              <p14:xfrm>
                <a:off x="7104683" y="225237"/>
                <a:ext cx="9360" cy="108000"/>
              </p14:xfrm>
            </p:contentPart>
          </mc:Choice>
          <mc:Fallback>
            <p:pic>
              <p:nvPicPr>
                <p:cNvPr id="143" name="Ink 142">
                  <a:extLst>
                    <a:ext uri="{FF2B5EF4-FFF2-40B4-BE49-F238E27FC236}">
                      <a16:creationId xmlns:a16="http://schemas.microsoft.com/office/drawing/2014/main" id="{BBFAC1E0-C0ED-EB5C-37E5-8B717725CD04}"/>
                    </a:ext>
                  </a:extLst>
                </p:cNvPr>
                <p:cNvPicPr/>
                <p:nvPr/>
              </p:nvPicPr>
              <p:blipFill>
                <a:blip r:embed="rId91"/>
                <a:stretch>
                  <a:fillRect/>
                </a:stretch>
              </p:blipFill>
              <p:spPr>
                <a:xfrm>
                  <a:off x="7089563" y="209757"/>
                  <a:ext cx="399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44" name="Ink 143">
                  <a:extLst>
                    <a:ext uri="{FF2B5EF4-FFF2-40B4-BE49-F238E27FC236}">
                      <a16:creationId xmlns:a16="http://schemas.microsoft.com/office/drawing/2014/main" id="{8EB7637D-D523-16A5-974C-41DEA9E38B93}"/>
                    </a:ext>
                  </a:extLst>
                </p14:cNvPr>
                <p14:cNvContentPartPr/>
                <p14:nvPr/>
              </p14:nvContentPartPr>
              <p14:xfrm>
                <a:off x="7203683" y="252597"/>
                <a:ext cx="17280" cy="97560"/>
              </p14:xfrm>
            </p:contentPart>
          </mc:Choice>
          <mc:Fallback>
            <p:pic>
              <p:nvPicPr>
                <p:cNvPr id="144" name="Ink 143">
                  <a:extLst>
                    <a:ext uri="{FF2B5EF4-FFF2-40B4-BE49-F238E27FC236}">
                      <a16:creationId xmlns:a16="http://schemas.microsoft.com/office/drawing/2014/main" id="{8EB7637D-D523-16A5-974C-41DEA9E38B93}"/>
                    </a:ext>
                  </a:extLst>
                </p:cNvPr>
                <p:cNvPicPr/>
                <p:nvPr/>
              </p:nvPicPr>
              <p:blipFill>
                <a:blip r:embed="rId93"/>
                <a:stretch>
                  <a:fillRect/>
                </a:stretch>
              </p:blipFill>
              <p:spPr>
                <a:xfrm>
                  <a:off x="7188563" y="237477"/>
                  <a:ext cx="478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45" name="Ink 144">
                  <a:extLst>
                    <a:ext uri="{FF2B5EF4-FFF2-40B4-BE49-F238E27FC236}">
                      <a16:creationId xmlns:a16="http://schemas.microsoft.com/office/drawing/2014/main" id="{0CC070CF-0C3D-C7C5-E6D3-23DD87E22BCB}"/>
                    </a:ext>
                  </a:extLst>
                </p14:cNvPr>
                <p14:cNvContentPartPr/>
                <p14:nvPr/>
              </p14:nvContentPartPr>
              <p14:xfrm>
                <a:off x="7220963" y="254397"/>
                <a:ext cx="85320" cy="81000"/>
              </p14:xfrm>
            </p:contentPart>
          </mc:Choice>
          <mc:Fallback>
            <p:pic>
              <p:nvPicPr>
                <p:cNvPr id="145" name="Ink 144">
                  <a:extLst>
                    <a:ext uri="{FF2B5EF4-FFF2-40B4-BE49-F238E27FC236}">
                      <a16:creationId xmlns:a16="http://schemas.microsoft.com/office/drawing/2014/main" id="{0CC070CF-0C3D-C7C5-E6D3-23DD87E22BCB}"/>
                    </a:ext>
                  </a:extLst>
                </p:cNvPr>
                <p:cNvPicPr/>
                <p:nvPr/>
              </p:nvPicPr>
              <p:blipFill>
                <a:blip r:embed="rId95"/>
                <a:stretch>
                  <a:fillRect/>
                </a:stretch>
              </p:blipFill>
              <p:spPr>
                <a:xfrm>
                  <a:off x="7205843" y="238917"/>
                  <a:ext cx="1159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46" name="Ink 145">
                  <a:extLst>
                    <a:ext uri="{FF2B5EF4-FFF2-40B4-BE49-F238E27FC236}">
                      <a16:creationId xmlns:a16="http://schemas.microsoft.com/office/drawing/2014/main" id="{BD3B188A-1448-321A-6A54-E06FC2D5E56E}"/>
                    </a:ext>
                  </a:extLst>
                </p14:cNvPr>
                <p14:cNvContentPartPr/>
                <p14:nvPr/>
              </p14:nvContentPartPr>
              <p14:xfrm>
                <a:off x="7330043" y="206157"/>
                <a:ext cx="74520" cy="184680"/>
              </p14:xfrm>
            </p:contentPart>
          </mc:Choice>
          <mc:Fallback>
            <p:pic>
              <p:nvPicPr>
                <p:cNvPr id="146" name="Ink 145">
                  <a:extLst>
                    <a:ext uri="{FF2B5EF4-FFF2-40B4-BE49-F238E27FC236}">
                      <a16:creationId xmlns:a16="http://schemas.microsoft.com/office/drawing/2014/main" id="{BD3B188A-1448-321A-6A54-E06FC2D5E56E}"/>
                    </a:ext>
                  </a:extLst>
                </p:cNvPr>
                <p:cNvPicPr/>
                <p:nvPr/>
              </p:nvPicPr>
              <p:blipFill>
                <a:blip r:embed="rId97"/>
                <a:stretch>
                  <a:fillRect/>
                </a:stretch>
              </p:blipFill>
              <p:spPr>
                <a:xfrm>
                  <a:off x="7314923" y="191037"/>
                  <a:ext cx="105120" cy="214920"/>
                </a:xfrm>
                <a:prstGeom prst="rect">
                  <a:avLst/>
                </a:prstGeom>
              </p:spPr>
            </p:pic>
          </mc:Fallback>
        </mc:AlternateContent>
      </p:grpSp>
      <p:grpSp>
        <p:nvGrpSpPr>
          <p:cNvPr id="155" name="Group 154">
            <a:extLst>
              <a:ext uri="{FF2B5EF4-FFF2-40B4-BE49-F238E27FC236}">
                <a16:creationId xmlns:a16="http://schemas.microsoft.com/office/drawing/2014/main" id="{46CC3BC5-5B21-7755-0A4F-A41AC9D8A0F4}"/>
              </a:ext>
            </a:extLst>
          </p:cNvPr>
          <p:cNvGrpSpPr/>
          <p:nvPr/>
        </p:nvGrpSpPr>
        <p:grpSpPr>
          <a:xfrm>
            <a:off x="7835123" y="1277877"/>
            <a:ext cx="622440" cy="247680"/>
            <a:chOff x="7835123" y="1277877"/>
            <a:chExt cx="622440" cy="247680"/>
          </a:xfrm>
        </p:grpSpPr>
        <mc:AlternateContent xmlns:mc="http://schemas.openxmlformats.org/markup-compatibility/2006">
          <mc:Choice xmlns:p14="http://schemas.microsoft.com/office/powerpoint/2010/main" Requires="p14">
            <p:contentPart p14:bwMode="auto" r:id="rId98">
              <p14:nvContentPartPr>
                <p14:cNvPr id="148" name="Ink 147">
                  <a:extLst>
                    <a:ext uri="{FF2B5EF4-FFF2-40B4-BE49-F238E27FC236}">
                      <a16:creationId xmlns:a16="http://schemas.microsoft.com/office/drawing/2014/main" id="{6E3D2299-A9BA-FD93-B27B-B3BED6797038}"/>
                    </a:ext>
                  </a:extLst>
                </p14:cNvPr>
                <p14:cNvContentPartPr/>
                <p14:nvPr/>
              </p14:nvContentPartPr>
              <p14:xfrm>
                <a:off x="7835123" y="1371117"/>
                <a:ext cx="128520" cy="30240"/>
              </p14:xfrm>
            </p:contentPart>
          </mc:Choice>
          <mc:Fallback>
            <p:pic>
              <p:nvPicPr>
                <p:cNvPr id="148" name="Ink 147">
                  <a:extLst>
                    <a:ext uri="{FF2B5EF4-FFF2-40B4-BE49-F238E27FC236}">
                      <a16:creationId xmlns:a16="http://schemas.microsoft.com/office/drawing/2014/main" id="{6E3D2299-A9BA-FD93-B27B-B3BED6797038}"/>
                    </a:ext>
                  </a:extLst>
                </p:cNvPr>
                <p:cNvPicPr/>
                <p:nvPr/>
              </p:nvPicPr>
              <p:blipFill>
                <a:blip r:embed="rId99"/>
                <a:stretch>
                  <a:fillRect/>
                </a:stretch>
              </p:blipFill>
              <p:spPr>
                <a:xfrm>
                  <a:off x="7820003" y="1355997"/>
                  <a:ext cx="1591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49" name="Ink 148">
                  <a:extLst>
                    <a:ext uri="{FF2B5EF4-FFF2-40B4-BE49-F238E27FC236}">
                      <a16:creationId xmlns:a16="http://schemas.microsoft.com/office/drawing/2014/main" id="{BCED28AB-61D1-FC9A-8CC6-3CDBF2CBB46F}"/>
                    </a:ext>
                  </a:extLst>
                </p14:cNvPr>
                <p14:cNvContentPartPr/>
                <p14:nvPr/>
              </p14:nvContentPartPr>
              <p14:xfrm>
                <a:off x="8095043" y="1277877"/>
                <a:ext cx="13320" cy="155160"/>
              </p14:xfrm>
            </p:contentPart>
          </mc:Choice>
          <mc:Fallback>
            <p:pic>
              <p:nvPicPr>
                <p:cNvPr id="149" name="Ink 148">
                  <a:extLst>
                    <a:ext uri="{FF2B5EF4-FFF2-40B4-BE49-F238E27FC236}">
                      <a16:creationId xmlns:a16="http://schemas.microsoft.com/office/drawing/2014/main" id="{BCED28AB-61D1-FC9A-8CC6-3CDBF2CBB46F}"/>
                    </a:ext>
                  </a:extLst>
                </p:cNvPr>
                <p:cNvPicPr/>
                <p:nvPr/>
              </p:nvPicPr>
              <p:blipFill>
                <a:blip r:embed="rId101"/>
                <a:stretch>
                  <a:fillRect/>
                </a:stretch>
              </p:blipFill>
              <p:spPr>
                <a:xfrm>
                  <a:off x="8079563" y="1262757"/>
                  <a:ext cx="435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50" name="Ink 149">
                  <a:extLst>
                    <a:ext uri="{FF2B5EF4-FFF2-40B4-BE49-F238E27FC236}">
                      <a16:creationId xmlns:a16="http://schemas.microsoft.com/office/drawing/2014/main" id="{7DF665F8-AA7B-D192-C95A-520F940DB962}"/>
                    </a:ext>
                  </a:extLst>
                </p14:cNvPr>
                <p14:cNvContentPartPr/>
                <p14:nvPr/>
              </p14:nvContentPartPr>
              <p14:xfrm>
                <a:off x="8102603" y="1304157"/>
                <a:ext cx="146520" cy="101880"/>
              </p14:xfrm>
            </p:contentPart>
          </mc:Choice>
          <mc:Fallback>
            <p:pic>
              <p:nvPicPr>
                <p:cNvPr id="150" name="Ink 149">
                  <a:extLst>
                    <a:ext uri="{FF2B5EF4-FFF2-40B4-BE49-F238E27FC236}">
                      <a16:creationId xmlns:a16="http://schemas.microsoft.com/office/drawing/2014/main" id="{7DF665F8-AA7B-D192-C95A-520F940DB962}"/>
                    </a:ext>
                  </a:extLst>
                </p:cNvPr>
                <p:cNvPicPr/>
                <p:nvPr/>
              </p:nvPicPr>
              <p:blipFill>
                <a:blip r:embed="rId103"/>
                <a:stretch>
                  <a:fillRect/>
                </a:stretch>
              </p:blipFill>
              <p:spPr>
                <a:xfrm>
                  <a:off x="8087123" y="1288677"/>
                  <a:ext cx="1771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51" name="Ink 150">
                  <a:extLst>
                    <a:ext uri="{FF2B5EF4-FFF2-40B4-BE49-F238E27FC236}">
                      <a16:creationId xmlns:a16="http://schemas.microsoft.com/office/drawing/2014/main" id="{EC5B0BA4-EB3C-9386-E7FD-76551B8B54F3}"/>
                    </a:ext>
                  </a:extLst>
                </p14:cNvPr>
                <p14:cNvContentPartPr/>
                <p14:nvPr/>
              </p14:nvContentPartPr>
              <p14:xfrm>
                <a:off x="8324363" y="1312437"/>
                <a:ext cx="133200" cy="99000"/>
              </p14:xfrm>
            </p:contentPart>
          </mc:Choice>
          <mc:Fallback>
            <p:pic>
              <p:nvPicPr>
                <p:cNvPr id="151" name="Ink 150">
                  <a:extLst>
                    <a:ext uri="{FF2B5EF4-FFF2-40B4-BE49-F238E27FC236}">
                      <a16:creationId xmlns:a16="http://schemas.microsoft.com/office/drawing/2014/main" id="{EC5B0BA4-EB3C-9386-E7FD-76551B8B54F3}"/>
                    </a:ext>
                  </a:extLst>
                </p:cNvPr>
                <p:cNvPicPr/>
                <p:nvPr/>
              </p:nvPicPr>
              <p:blipFill>
                <a:blip r:embed="rId105"/>
                <a:stretch>
                  <a:fillRect/>
                </a:stretch>
              </p:blipFill>
              <p:spPr>
                <a:xfrm>
                  <a:off x="8308883" y="1297317"/>
                  <a:ext cx="1634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52" name="Ink 151">
                  <a:extLst>
                    <a:ext uri="{FF2B5EF4-FFF2-40B4-BE49-F238E27FC236}">
                      <a16:creationId xmlns:a16="http://schemas.microsoft.com/office/drawing/2014/main" id="{634C5442-3E85-AC6B-BD93-F6AB9080C305}"/>
                    </a:ext>
                  </a:extLst>
                </p14:cNvPr>
                <p14:cNvContentPartPr/>
                <p14:nvPr/>
              </p14:nvContentPartPr>
              <p14:xfrm>
                <a:off x="8291963" y="1509717"/>
                <a:ext cx="92880" cy="7200"/>
              </p14:xfrm>
            </p:contentPart>
          </mc:Choice>
          <mc:Fallback>
            <p:pic>
              <p:nvPicPr>
                <p:cNvPr id="152" name="Ink 151">
                  <a:extLst>
                    <a:ext uri="{FF2B5EF4-FFF2-40B4-BE49-F238E27FC236}">
                      <a16:creationId xmlns:a16="http://schemas.microsoft.com/office/drawing/2014/main" id="{634C5442-3E85-AC6B-BD93-F6AB9080C305}"/>
                    </a:ext>
                  </a:extLst>
                </p:cNvPr>
                <p:cNvPicPr/>
                <p:nvPr/>
              </p:nvPicPr>
              <p:blipFill>
                <a:blip r:embed="rId107"/>
                <a:stretch>
                  <a:fillRect/>
                </a:stretch>
              </p:blipFill>
              <p:spPr>
                <a:xfrm>
                  <a:off x="8276843" y="1494237"/>
                  <a:ext cx="1234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53" name="Ink 152">
                  <a:extLst>
                    <a:ext uri="{FF2B5EF4-FFF2-40B4-BE49-F238E27FC236}">
                      <a16:creationId xmlns:a16="http://schemas.microsoft.com/office/drawing/2014/main" id="{83EA5695-ADF7-2FAB-DCE9-1FBF24AAAA48}"/>
                    </a:ext>
                  </a:extLst>
                </p14:cNvPr>
                <p14:cNvContentPartPr/>
                <p14:nvPr/>
              </p14:nvContentPartPr>
              <p14:xfrm>
                <a:off x="8347763" y="1524477"/>
                <a:ext cx="69480" cy="1080"/>
              </p14:xfrm>
            </p:contentPart>
          </mc:Choice>
          <mc:Fallback>
            <p:pic>
              <p:nvPicPr>
                <p:cNvPr id="153" name="Ink 152">
                  <a:extLst>
                    <a:ext uri="{FF2B5EF4-FFF2-40B4-BE49-F238E27FC236}">
                      <a16:creationId xmlns:a16="http://schemas.microsoft.com/office/drawing/2014/main" id="{83EA5695-ADF7-2FAB-DCE9-1FBF24AAAA48}"/>
                    </a:ext>
                  </a:extLst>
                </p:cNvPr>
                <p:cNvPicPr/>
                <p:nvPr/>
              </p:nvPicPr>
              <p:blipFill>
                <a:blip r:embed="rId109"/>
                <a:stretch>
                  <a:fillRect/>
                </a:stretch>
              </p:blipFill>
              <p:spPr>
                <a:xfrm>
                  <a:off x="8332283" y="1508997"/>
                  <a:ext cx="99720" cy="3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0">
            <p14:nvContentPartPr>
              <p14:cNvPr id="156" name="Ink 155">
                <a:extLst>
                  <a:ext uri="{FF2B5EF4-FFF2-40B4-BE49-F238E27FC236}">
                    <a16:creationId xmlns:a16="http://schemas.microsoft.com/office/drawing/2014/main" id="{290B9AAE-E085-B681-64F7-6098A3B502B0}"/>
                  </a:ext>
                </a:extLst>
              </p14:cNvPr>
              <p14:cNvContentPartPr/>
              <p14:nvPr/>
            </p14:nvContentPartPr>
            <p14:xfrm>
              <a:off x="5902643" y="1999317"/>
              <a:ext cx="111600" cy="146520"/>
            </p14:xfrm>
          </p:contentPart>
        </mc:Choice>
        <mc:Fallback>
          <p:pic>
            <p:nvPicPr>
              <p:cNvPr id="156" name="Ink 155">
                <a:extLst>
                  <a:ext uri="{FF2B5EF4-FFF2-40B4-BE49-F238E27FC236}">
                    <a16:creationId xmlns:a16="http://schemas.microsoft.com/office/drawing/2014/main" id="{290B9AAE-E085-B681-64F7-6098A3B502B0}"/>
                  </a:ext>
                </a:extLst>
              </p:cNvPr>
              <p:cNvPicPr/>
              <p:nvPr/>
            </p:nvPicPr>
            <p:blipFill>
              <a:blip r:embed="rId111"/>
              <a:stretch>
                <a:fillRect/>
              </a:stretch>
            </p:blipFill>
            <p:spPr>
              <a:xfrm>
                <a:off x="5887523" y="1984197"/>
                <a:ext cx="1422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57" name="Ink 156">
                <a:extLst>
                  <a:ext uri="{FF2B5EF4-FFF2-40B4-BE49-F238E27FC236}">
                    <a16:creationId xmlns:a16="http://schemas.microsoft.com/office/drawing/2014/main" id="{9E117923-F519-2B42-D216-C17FA25610D6}"/>
                  </a:ext>
                </a:extLst>
              </p14:cNvPr>
              <p14:cNvContentPartPr/>
              <p14:nvPr/>
            </p14:nvContentPartPr>
            <p14:xfrm>
              <a:off x="6098123" y="1951797"/>
              <a:ext cx="243720" cy="161640"/>
            </p14:xfrm>
          </p:contentPart>
        </mc:Choice>
        <mc:Fallback>
          <p:pic>
            <p:nvPicPr>
              <p:cNvPr id="157" name="Ink 156">
                <a:extLst>
                  <a:ext uri="{FF2B5EF4-FFF2-40B4-BE49-F238E27FC236}">
                    <a16:creationId xmlns:a16="http://schemas.microsoft.com/office/drawing/2014/main" id="{9E117923-F519-2B42-D216-C17FA25610D6}"/>
                  </a:ext>
                </a:extLst>
              </p:cNvPr>
              <p:cNvPicPr/>
              <p:nvPr/>
            </p:nvPicPr>
            <p:blipFill>
              <a:blip r:embed="rId113"/>
              <a:stretch>
                <a:fillRect/>
              </a:stretch>
            </p:blipFill>
            <p:spPr>
              <a:xfrm>
                <a:off x="6083003" y="1936677"/>
                <a:ext cx="2743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58" name="Ink 157">
                <a:extLst>
                  <a:ext uri="{FF2B5EF4-FFF2-40B4-BE49-F238E27FC236}">
                    <a16:creationId xmlns:a16="http://schemas.microsoft.com/office/drawing/2014/main" id="{0D529EA6-6974-AC2E-701B-62F690E851D6}"/>
                  </a:ext>
                </a:extLst>
              </p14:cNvPr>
              <p14:cNvContentPartPr/>
              <p14:nvPr/>
            </p14:nvContentPartPr>
            <p14:xfrm>
              <a:off x="6485483" y="2042517"/>
              <a:ext cx="101880" cy="6840"/>
            </p14:xfrm>
          </p:contentPart>
        </mc:Choice>
        <mc:Fallback>
          <p:pic>
            <p:nvPicPr>
              <p:cNvPr id="158" name="Ink 157">
                <a:extLst>
                  <a:ext uri="{FF2B5EF4-FFF2-40B4-BE49-F238E27FC236}">
                    <a16:creationId xmlns:a16="http://schemas.microsoft.com/office/drawing/2014/main" id="{0D529EA6-6974-AC2E-701B-62F690E851D6}"/>
                  </a:ext>
                </a:extLst>
              </p:cNvPr>
              <p:cNvPicPr/>
              <p:nvPr/>
            </p:nvPicPr>
            <p:blipFill>
              <a:blip r:embed="rId115"/>
              <a:stretch>
                <a:fillRect/>
              </a:stretch>
            </p:blipFill>
            <p:spPr>
              <a:xfrm>
                <a:off x="6470003" y="2027397"/>
                <a:ext cx="1321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60" name="Ink 159">
                <a:extLst>
                  <a:ext uri="{FF2B5EF4-FFF2-40B4-BE49-F238E27FC236}">
                    <a16:creationId xmlns:a16="http://schemas.microsoft.com/office/drawing/2014/main" id="{F556B6FB-EF1E-5FA1-5037-BBFF17AB092C}"/>
                  </a:ext>
                </a:extLst>
              </p14:cNvPr>
              <p14:cNvContentPartPr/>
              <p14:nvPr/>
            </p14:nvContentPartPr>
            <p14:xfrm>
              <a:off x="6479363" y="1983837"/>
              <a:ext cx="115200" cy="143640"/>
            </p14:xfrm>
          </p:contentPart>
        </mc:Choice>
        <mc:Fallback>
          <p:pic>
            <p:nvPicPr>
              <p:cNvPr id="160" name="Ink 159">
                <a:extLst>
                  <a:ext uri="{FF2B5EF4-FFF2-40B4-BE49-F238E27FC236}">
                    <a16:creationId xmlns:a16="http://schemas.microsoft.com/office/drawing/2014/main" id="{F556B6FB-EF1E-5FA1-5037-BBFF17AB092C}"/>
                  </a:ext>
                </a:extLst>
              </p:cNvPr>
              <p:cNvPicPr/>
              <p:nvPr/>
            </p:nvPicPr>
            <p:blipFill>
              <a:blip r:embed="rId117"/>
              <a:stretch>
                <a:fillRect/>
              </a:stretch>
            </p:blipFill>
            <p:spPr>
              <a:xfrm>
                <a:off x="6463883" y="1968717"/>
                <a:ext cx="1458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62" name="Ink 161">
                <a:extLst>
                  <a:ext uri="{FF2B5EF4-FFF2-40B4-BE49-F238E27FC236}">
                    <a16:creationId xmlns:a16="http://schemas.microsoft.com/office/drawing/2014/main" id="{2C8F0A6F-D435-AE92-8519-65E594F802B9}"/>
                  </a:ext>
                </a:extLst>
              </p14:cNvPr>
              <p14:cNvContentPartPr/>
              <p14:nvPr/>
            </p14:nvContentPartPr>
            <p14:xfrm>
              <a:off x="6476123" y="2000037"/>
              <a:ext cx="133200" cy="123480"/>
            </p14:xfrm>
          </p:contentPart>
        </mc:Choice>
        <mc:Fallback>
          <p:pic>
            <p:nvPicPr>
              <p:cNvPr id="162" name="Ink 161">
                <a:extLst>
                  <a:ext uri="{FF2B5EF4-FFF2-40B4-BE49-F238E27FC236}">
                    <a16:creationId xmlns:a16="http://schemas.microsoft.com/office/drawing/2014/main" id="{2C8F0A6F-D435-AE92-8519-65E594F802B9}"/>
                  </a:ext>
                </a:extLst>
              </p:cNvPr>
              <p:cNvPicPr/>
              <p:nvPr/>
            </p:nvPicPr>
            <p:blipFill>
              <a:blip r:embed="rId119"/>
              <a:stretch>
                <a:fillRect/>
              </a:stretch>
            </p:blipFill>
            <p:spPr>
              <a:xfrm>
                <a:off x="6460643" y="1984917"/>
                <a:ext cx="163800" cy="154080"/>
              </a:xfrm>
              <a:prstGeom prst="rect">
                <a:avLst/>
              </a:prstGeom>
            </p:spPr>
          </p:pic>
        </mc:Fallback>
      </mc:AlternateContent>
      <p:grpSp>
        <p:nvGrpSpPr>
          <p:cNvPr id="174" name="Group 173">
            <a:extLst>
              <a:ext uri="{FF2B5EF4-FFF2-40B4-BE49-F238E27FC236}">
                <a16:creationId xmlns:a16="http://schemas.microsoft.com/office/drawing/2014/main" id="{2B2BF238-7DE6-5C41-F434-74FCF2892BEB}"/>
              </a:ext>
            </a:extLst>
          </p:cNvPr>
          <p:cNvGrpSpPr/>
          <p:nvPr/>
        </p:nvGrpSpPr>
        <p:grpSpPr>
          <a:xfrm>
            <a:off x="6742163" y="1946037"/>
            <a:ext cx="393480" cy="200160"/>
            <a:chOff x="6742163" y="1946037"/>
            <a:chExt cx="393480" cy="200160"/>
          </a:xfrm>
        </p:grpSpPr>
        <mc:AlternateContent xmlns:mc="http://schemas.openxmlformats.org/markup-compatibility/2006">
          <mc:Choice xmlns:p14="http://schemas.microsoft.com/office/powerpoint/2010/main" Requires="p14">
            <p:contentPart p14:bwMode="auto" r:id="rId120">
              <p14:nvContentPartPr>
                <p14:cNvPr id="165" name="Ink 164">
                  <a:extLst>
                    <a:ext uri="{FF2B5EF4-FFF2-40B4-BE49-F238E27FC236}">
                      <a16:creationId xmlns:a16="http://schemas.microsoft.com/office/drawing/2014/main" id="{D7EE48BB-8B36-397F-28C4-3054B323F7D6}"/>
                    </a:ext>
                  </a:extLst>
                </p14:cNvPr>
                <p14:cNvContentPartPr/>
                <p14:nvPr/>
              </p14:nvContentPartPr>
              <p14:xfrm>
                <a:off x="6742163" y="1980597"/>
                <a:ext cx="105840" cy="117360"/>
              </p14:xfrm>
            </p:contentPart>
          </mc:Choice>
          <mc:Fallback>
            <p:pic>
              <p:nvPicPr>
                <p:cNvPr id="165" name="Ink 164">
                  <a:extLst>
                    <a:ext uri="{FF2B5EF4-FFF2-40B4-BE49-F238E27FC236}">
                      <a16:creationId xmlns:a16="http://schemas.microsoft.com/office/drawing/2014/main" id="{D7EE48BB-8B36-397F-28C4-3054B323F7D6}"/>
                    </a:ext>
                  </a:extLst>
                </p:cNvPr>
                <p:cNvPicPr/>
                <p:nvPr/>
              </p:nvPicPr>
              <p:blipFill>
                <a:blip r:embed="rId121"/>
                <a:stretch>
                  <a:fillRect/>
                </a:stretch>
              </p:blipFill>
              <p:spPr>
                <a:xfrm>
                  <a:off x="6727043" y="1965477"/>
                  <a:ext cx="1364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66" name="Ink 165">
                  <a:extLst>
                    <a:ext uri="{FF2B5EF4-FFF2-40B4-BE49-F238E27FC236}">
                      <a16:creationId xmlns:a16="http://schemas.microsoft.com/office/drawing/2014/main" id="{12E57D72-D6C9-F987-BEDC-FB987F5BF7C6}"/>
                    </a:ext>
                  </a:extLst>
                </p14:cNvPr>
                <p14:cNvContentPartPr/>
                <p14:nvPr/>
              </p14:nvContentPartPr>
              <p14:xfrm>
                <a:off x="6903083" y="1946037"/>
                <a:ext cx="78480" cy="84240"/>
              </p14:xfrm>
            </p:contentPart>
          </mc:Choice>
          <mc:Fallback>
            <p:pic>
              <p:nvPicPr>
                <p:cNvPr id="166" name="Ink 165">
                  <a:extLst>
                    <a:ext uri="{FF2B5EF4-FFF2-40B4-BE49-F238E27FC236}">
                      <a16:creationId xmlns:a16="http://schemas.microsoft.com/office/drawing/2014/main" id="{12E57D72-D6C9-F987-BEDC-FB987F5BF7C6}"/>
                    </a:ext>
                  </a:extLst>
                </p:cNvPr>
                <p:cNvPicPr/>
                <p:nvPr/>
              </p:nvPicPr>
              <p:blipFill>
                <a:blip r:embed="rId123"/>
                <a:stretch>
                  <a:fillRect/>
                </a:stretch>
              </p:blipFill>
              <p:spPr>
                <a:xfrm>
                  <a:off x="6887603" y="1930557"/>
                  <a:ext cx="10908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67" name="Ink 166">
                  <a:extLst>
                    <a:ext uri="{FF2B5EF4-FFF2-40B4-BE49-F238E27FC236}">
                      <a16:creationId xmlns:a16="http://schemas.microsoft.com/office/drawing/2014/main" id="{615B838B-F301-F7CC-C329-CBB8AC214D23}"/>
                    </a:ext>
                  </a:extLst>
                </p14:cNvPr>
                <p14:cNvContentPartPr/>
                <p14:nvPr/>
              </p14:nvContentPartPr>
              <p14:xfrm>
                <a:off x="7039523" y="1985997"/>
                <a:ext cx="11160" cy="114120"/>
              </p14:xfrm>
            </p:contentPart>
          </mc:Choice>
          <mc:Fallback>
            <p:pic>
              <p:nvPicPr>
                <p:cNvPr id="167" name="Ink 166">
                  <a:extLst>
                    <a:ext uri="{FF2B5EF4-FFF2-40B4-BE49-F238E27FC236}">
                      <a16:creationId xmlns:a16="http://schemas.microsoft.com/office/drawing/2014/main" id="{615B838B-F301-F7CC-C329-CBB8AC214D23}"/>
                    </a:ext>
                  </a:extLst>
                </p:cNvPr>
                <p:cNvPicPr/>
                <p:nvPr/>
              </p:nvPicPr>
              <p:blipFill>
                <a:blip r:embed="rId125"/>
                <a:stretch>
                  <a:fillRect/>
                </a:stretch>
              </p:blipFill>
              <p:spPr>
                <a:xfrm>
                  <a:off x="7024403" y="1970517"/>
                  <a:ext cx="4140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68" name="Ink 167">
                  <a:extLst>
                    <a:ext uri="{FF2B5EF4-FFF2-40B4-BE49-F238E27FC236}">
                      <a16:creationId xmlns:a16="http://schemas.microsoft.com/office/drawing/2014/main" id="{BB10F2ED-03EF-7C90-A00A-6F4B289C56DE}"/>
                    </a:ext>
                  </a:extLst>
                </p14:cNvPr>
                <p14:cNvContentPartPr/>
                <p14:nvPr/>
              </p14:nvContentPartPr>
              <p14:xfrm>
                <a:off x="7073723" y="2034957"/>
                <a:ext cx="61920" cy="111240"/>
              </p14:xfrm>
            </p:contentPart>
          </mc:Choice>
          <mc:Fallback>
            <p:pic>
              <p:nvPicPr>
                <p:cNvPr id="168" name="Ink 167">
                  <a:extLst>
                    <a:ext uri="{FF2B5EF4-FFF2-40B4-BE49-F238E27FC236}">
                      <a16:creationId xmlns:a16="http://schemas.microsoft.com/office/drawing/2014/main" id="{BB10F2ED-03EF-7C90-A00A-6F4B289C56DE}"/>
                    </a:ext>
                  </a:extLst>
                </p:cNvPr>
                <p:cNvPicPr/>
                <p:nvPr/>
              </p:nvPicPr>
              <p:blipFill>
                <a:blip r:embed="rId127"/>
                <a:stretch>
                  <a:fillRect/>
                </a:stretch>
              </p:blipFill>
              <p:spPr>
                <a:xfrm>
                  <a:off x="7058603" y="2019477"/>
                  <a:ext cx="92520" cy="141840"/>
                </a:xfrm>
                <a:prstGeom prst="rect">
                  <a:avLst/>
                </a:prstGeom>
              </p:spPr>
            </p:pic>
          </mc:Fallback>
        </mc:AlternateContent>
      </p:grpSp>
      <p:grpSp>
        <p:nvGrpSpPr>
          <p:cNvPr id="173" name="Group 172">
            <a:extLst>
              <a:ext uri="{FF2B5EF4-FFF2-40B4-BE49-F238E27FC236}">
                <a16:creationId xmlns:a16="http://schemas.microsoft.com/office/drawing/2014/main" id="{B1EC15D1-37C2-41EA-7A43-97E4CD1A27F7}"/>
              </a:ext>
            </a:extLst>
          </p:cNvPr>
          <p:cNvGrpSpPr/>
          <p:nvPr/>
        </p:nvGrpSpPr>
        <p:grpSpPr>
          <a:xfrm>
            <a:off x="7364243" y="2019117"/>
            <a:ext cx="320040" cy="128160"/>
            <a:chOff x="7364243" y="2019117"/>
            <a:chExt cx="320040" cy="128160"/>
          </a:xfrm>
        </p:grpSpPr>
        <mc:AlternateContent xmlns:mc="http://schemas.openxmlformats.org/markup-compatibility/2006">
          <mc:Choice xmlns:p14="http://schemas.microsoft.com/office/powerpoint/2010/main" Requires="p14">
            <p:contentPart p14:bwMode="auto" r:id="rId128">
              <p14:nvContentPartPr>
                <p14:cNvPr id="169" name="Ink 168">
                  <a:extLst>
                    <a:ext uri="{FF2B5EF4-FFF2-40B4-BE49-F238E27FC236}">
                      <a16:creationId xmlns:a16="http://schemas.microsoft.com/office/drawing/2014/main" id="{1439AF74-E041-EC25-BB1D-FDD1F7A4B195}"/>
                    </a:ext>
                  </a:extLst>
                </p14:cNvPr>
                <p14:cNvContentPartPr/>
                <p14:nvPr/>
              </p14:nvContentPartPr>
              <p14:xfrm>
                <a:off x="7364243" y="2019117"/>
                <a:ext cx="88560" cy="104760"/>
              </p14:xfrm>
            </p:contentPart>
          </mc:Choice>
          <mc:Fallback>
            <p:pic>
              <p:nvPicPr>
                <p:cNvPr id="169" name="Ink 168">
                  <a:extLst>
                    <a:ext uri="{FF2B5EF4-FFF2-40B4-BE49-F238E27FC236}">
                      <a16:creationId xmlns:a16="http://schemas.microsoft.com/office/drawing/2014/main" id="{1439AF74-E041-EC25-BB1D-FDD1F7A4B195}"/>
                    </a:ext>
                  </a:extLst>
                </p:cNvPr>
                <p:cNvPicPr/>
                <p:nvPr/>
              </p:nvPicPr>
              <p:blipFill>
                <a:blip r:embed="rId129"/>
                <a:stretch>
                  <a:fillRect/>
                </a:stretch>
              </p:blipFill>
              <p:spPr>
                <a:xfrm>
                  <a:off x="7349123" y="2003997"/>
                  <a:ext cx="1191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70" name="Ink 169">
                  <a:extLst>
                    <a:ext uri="{FF2B5EF4-FFF2-40B4-BE49-F238E27FC236}">
                      <a16:creationId xmlns:a16="http://schemas.microsoft.com/office/drawing/2014/main" id="{A0C841C4-A7EC-BDE4-E578-088E025E0922}"/>
                    </a:ext>
                  </a:extLst>
                </p14:cNvPr>
                <p14:cNvContentPartPr/>
                <p14:nvPr/>
              </p14:nvContentPartPr>
              <p14:xfrm>
                <a:off x="7376123" y="2033877"/>
                <a:ext cx="73800" cy="104400"/>
              </p14:xfrm>
            </p:contentPart>
          </mc:Choice>
          <mc:Fallback>
            <p:pic>
              <p:nvPicPr>
                <p:cNvPr id="170" name="Ink 169">
                  <a:extLst>
                    <a:ext uri="{FF2B5EF4-FFF2-40B4-BE49-F238E27FC236}">
                      <a16:creationId xmlns:a16="http://schemas.microsoft.com/office/drawing/2014/main" id="{A0C841C4-A7EC-BDE4-E578-088E025E0922}"/>
                    </a:ext>
                  </a:extLst>
                </p:cNvPr>
                <p:cNvPicPr/>
                <p:nvPr/>
              </p:nvPicPr>
              <p:blipFill>
                <a:blip r:embed="rId131"/>
                <a:stretch>
                  <a:fillRect/>
                </a:stretch>
              </p:blipFill>
              <p:spPr>
                <a:xfrm>
                  <a:off x="7360643" y="2018757"/>
                  <a:ext cx="1040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71" name="Ink 170">
                  <a:extLst>
                    <a:ext uri="{FF2B5EF4-FFF2-40B4-BE49-F238E27FC236}">
                      <a16:creationId xmlns:a16="http://schemas.microsoft.com/office/drawing/2014/main" id="{96CED147-FB0A-DF85-F71F-A458771CFF85}"/>
                    </a:ext>
                  </a:extLst>
                </p14:cNvPr>
                <p14:cNvContentPartPr/>
                <p14:nvPr/>
              </p14:nvContentPartPr>
              <p14:xfrm>
                <a:off x="7530563" y="2034597"/>
                <a:ext cx="153720" cy="112680"/>
              </p14:xfrm>
            </p:contentPart>
          </mc:Choice>
          <mc:Fallback>
            <p:pic>
              <p:nvPicPr>
                <p:cNvPr id="171" name="Ink 170">
                  <a:extLst>
                    <a:ext uri="{FF2B5EF4-FFF2-40B4-BE49-F238E27FC236}">
                      <a16:creationId xmlns:a16="http://schemas.microsoft.com/office/drawing/2014/main" id="{96CED147-FB0A-DF85-F71F-A458771CFF85}"/>
                    </a:ext>
                  </a:extLst>
                </p:cNvPr>
                <p:cNvPicPr/>
                <p:nvPr/>
              </p:nvPicPr>
              <p:blipFill>
                <a:blip r:embed="rId133"/>
                <a:stretch>
                  <a:fillRect/>
                </a:stretch>
              </p:blipFill>
              <p:spPr>
                <a:xfrm>
                  <a:off x="7515083" y="2019477"/>
                  <a:ext cx="183960" cy="143280"/>
                </a:xfrm>
                <a:prstGeom prst="rect">
                  <a:avLst/>
                </a:prstGeom>
              </p:spPr>
            </p:pic>
          </mc:Fallback>
        </mc:AlternateContent>
      </p:grpSp>
      <p:grpSp>
        <p:nvGrpSpPr>
          <p:cNvPr id="179" name="Group 178">
            <a:extLst>
              <a:ext uri="{FF2B5EF4-FFF2-40B4-BE49-F238E27FC236}">
                <a16:creationId xmlns:a16="http://schemas.microsoft.com/office/drawing/2014/main" id="{FB143FA0-A26A-21E3-FF5A-7D7086678CFB}"/>
              </a:ext>
            </a:extLst>
          </p:cNvPr>
          <p:cNvGrpSpPr/>
          <p:nvPr/>
        </p:nvGrpSpPr>
        <p:grpSpPr>
          <a:xfrm>
            <a:off x="5443643" y="1884117"/>
            <a:ext cx="365040" cy="367560"/>
            <a:chOff x="5443643" y="1884117"/>
            <a:chExt cx="365040" cy="367560"/>
          </a:xfrm>
        </p:grpSpPr>
        <mc:AlternateContent xmlns:mc="http://schemas.openxmlformats.org/markup-compatibility/2006">
          <mc:Choice xmlns:p14="http://schemas.microsoft.com/office/powerpoint/2010/main" Requires="p14">
            <p:contentPart p14:bwMode="auto" r:id="rId134">
              <p14:nvContentPartPr>
                <p14:cNvPr id="172" name="Ink 171">
                  <a:extLst>
                    <a:ext uri="{FF2B5EF4-FFF2-40B4-BE49-F238E27FC236}">
                      <a16:creationId xmlns:a16="http://schemas.microsoft.com/office/drawing/2014/main" id="{6784A18C-0BCF-0834-7FAF-134F66B5CC52}"/>
                    </a:ext>
                  </a:extLst>
                </p14:cNvPr>
                <p14:cNvContentPartPr/>
                <p14:nvPr/>
              </p14:nvContentPartPr>
              <p14:xfrm>
                <a:off x="5699603" y="1884117"/>
                <a:ext cx="101520" cy="367560"/>
              </p14:xfrm>
            </p:contentPart>
          </mc:Choice>
          <mc:Fallback>
            <p:pic>
              <p:nvPicPr>
                <p:cNvPr id="172" name="Ink 171">
                  <a:extLst>
                    <a:ext uri="{FF2B5EF4-FFF2-40B4-BE49-F238E27FC236}">
                      <a16:creationId xmlns:a16="http://schemas.microsoft.com/office/drawing/2014/main" id="{6784A18C-0BCF-0834-7FAF-134F66B5CC52}"/>
                    </a:ext>
                  </a:extLst>
                </p:cNvPr>
                <p:cNvPicPr/>
                <p:nvPr/>
              </p:nvPicPr>
              <p:blipFill>
                <a:blip r:embed="rId135"/>
                <a:stretch>
                  <a:fillRect/>
                </a:stretch>
              </p:blipFill>
              <p:spPr>
                <a:xfrm>
                  <a:off x="5684483" y="1868997"/>
                  <a:ext cx="131760" cy="398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75" name="Ink 174">
                  <a:extLst>
                    <a:ext uri="{FF2B5EF4-FFF2-40B4-BE49-F238E27FC236}">
                      <a16:creationId xmlns:a16="http://schemas.microsoft.com/office/drawing/2014/main" id="{5F2362B2-AB67-9498-45F5-0B0F20132862}"/>
                    </a:ext>
                  </a:extLst>
                </p14:cNvPr>
                <p14:cNvContentPartPr/>
                <p14:nvPr/>
              </p14:nvContentPartPr>
              <p14:xfrm>
                <a:off x="5748563" y="2023797"/>
                <a:ext cx="60120" cy="93240"/>
              </p14:xfrm>
            </p:contentPart>
          </mc:Choice>
          <mc:Fallback>
            <p:pic>
              <p:nvPicPr>
                <p:cNvPr id="175" name="Ink 174">
                  <a:extLst>
                    <a:ext uri="{FF2B5EF4-FFF2-40B4-BE49-F238E27FC236}">
                      <a16:creationId xmlns:a16="http://schemas.microsoft.com/office/drawing/2014/main" id="{5F2362B2-AB67-9498-45F5-0B0F20132862}"/>
                    </a:ext>
                  </a:extLst>
                </p:cNvPr>
                <p:cNvPicPr/>
                <p:nvPr/>
              </p:nvPicPr>
              <p:blipFill>
                <a:blip r:embed="rId137"/>
                <a:stretch>
                  <a:fillRect/>
                </a:stretch>
              </p:blipFill>
              <p:spPr>
                <a:xfrm>
                  <a:off x="5733083" y="2008317"/>
                  <a:ext cx="907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76" name="Ink 175">
                  <a:extLst>
                    <a:ext uri="{FF2B5EF4-FFF2-40B4-BE49-F238E27FC236}">
                      <a16:creationId xmlns:a16="http://schemas.microsoft.com/office/drawing/2014/main" id="{FDBFC02B-C870-967B-9976-99FA82174D5D}"/>
                    </a:ext>
                  </a:extLst>
                </p14:cNvPr>
                <p14:cNvContentPartPr/>
                <p14:nvPr/>
              </p14:nvContentPartPr>
              <p14:xfrm>
                <a:off x="5758643" y="2054757"/>
                <a:ext cx="43920" cy="81720"/>
              </p14:xfrm>
            </p:contentPart>
          </mc:Choice>
          <mc:Fallback>
            <p:pic>
              <p:nvPicPr>
                <p:cNvPr id="176" name="Ink 175">
                  <a:extLst>
                    <a:ext uri="{FF2B5EF4-FFF2-40B4-BE49-F238E27FC236}">
                      <a16:creationId xmlns:a16="http://schemas.microsoft.com/office/drawing/2014/main" id="{FDBFC02B-C870-967B-9976-99FA82174D5D}"/>
                    </a:ext>
                  </a:extLst>
                </p:cNvPr>
                <p:cNvPicPr/>
                <p:nvPr/>
              </p:nvPicPr>
              <p:blipFill>
                <a:blip r:embed="rId139"/>
                <a:stretch>
                  <a:fillRect/>
                </a:stretch>
              </p:blipFill>
              <p:spPr>
                <a:xfrm>
                  <a:off x="5743523" y="2039637"/>
                  <a:ext cx="7452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77" name="Ink 176">
                  <a:extLst>
                    <a:ext uri="{FF2B5EF4-FFF2-40B4-BE49-F238E27FC236}">
                      <a16:creationId xmlns:a16="http://schemas.microsoft.com/office/drawing/2014/main" id="{47D64E2E-8B0D-B0B4-25DE-1820DDC87678}"/>
                    </a:ext>
                  </a:extLst>
                </p14:cNvPr>
                <p14:cNvContentPartPr/>
                <p14:nvPr/>
              </p14:nvContentPartPr>
              <p14:xfrm>
                <a:off x="5443643" y="2013717"/>
                <a:ext cx="69480" cy="139320"/>
              </p14:xfrm>
            </p:contentPart>
          </mc:Choice>
          <mc:Fallback>
            <p:pic>
              <p:nvPicPr>
                <p:cNvPr id="177" name="Ink 176">
                  <a:extLst>
                    <a:ext uri="{FF2B5EF4-FFF2-40B4-BE49-F238E27FC236}">
                      <a16:creationId xmlns:a16="http://schemas.microsoft.com/office/drawing/2014/main" id="{47D64E2E-8B0D-B0B4-25DE-1820DDC87678}"/>
                    </a:ext>
                  </a:extLst>
                </p:cNvPr>
                <p:cNvPicPr/>
                <p:nvPr/>
              </p:nvPicPr>
              <p:blipFill>
                <a:blip r:embed="rId141"/>
                <a:stretch>
                  <a:fillRect/>
                </a:stretch>
              </p:blipFill>
              <p:spPr>
                <a:xfrm>
                  <a:off x="5428163" y="1998597"/>
                  <a:ext cx="9972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78" name="Ink 177">
                  <a:extLst>
                    <a:ext uri="{FF2B5EF4-FFF2-40B4-BE49-F238E27FC236}">
                      <a16:creationId xmlns:a16="http://schemas.microsoft.com/office/drawing/2014/main" id="{0349131B-99CF-E0A1-41B5-11494D530A26}"/>
                    </a:ext>
                  </a:extLst>
                </p14:cNvPr>
                <p14:cNvContentPartPr/>
                <p14:nvPr/>
              </p14:nvContentPartPr>
              <p14:xfrm>
                <a:off x="5471363" y="2015157"/>
                <a:ext cx="61920" cy="94320"/>
              </p14:xfrm>
            </p:contentPart>
          </mc:Choice>
          <mc:Fallback>
            <p:pic>
              <p:nvPicPr>
                <p:cNvPr id="178" name="Ink 177">
                  <a:extLst>
                    <a:ext uri="{FF2B5EF4-FFF2-40B4-BE49-F238E27FC236}">
                      <a16:creationId xmlns:a16="http://schemas.microsoft.com/office/drawing/2014/main" id="{0349131B-99CF-E0A1-41B5-11494D530A26}"/>
                    </a:ext>
                  </a:extLst>
                </p:cNvPr>
                <p:cNvPicPr/>
                <p:nvPr/>
              </p:nvPicPr>
              <p:blipFill>
                <a:blip r:embed="rId143"/>
                <a:stretch>
                  <a:fillRect/>
                </a:stretch>
              </p:blipFill>
              <p:spPr>
                <a:xfrm>
                  <a:off x="5456243" y="2000037"/>
                  <a:ext cx="92160" cy="124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180" name="Ink 179">
                <a:extLst>
                  <a:ext uri="{FF2B5EF4-FFF2-40B4-BE49-F238E27FC236}">
                    <a16:creationId xmlns:a16="http://schemas.microsoft.com/office/drawing/2014/main" id="{357CB51C-1E2B-1629-8EA9-DC3CB66EBA0C}"/>
                  </a:ext>
                </a:extLst>
              </p14:cNvPr>
              <p14:cNvContentPartPr/>
              <p14:nvPr/>
            </p14:nvContentPartPr>
            <p14:xfrm>
              <a:off x="7710923" y="1987077"/>
              <a:ext cx="100800" cy="248040"/>
            </p14:xfrm>
          </p:contentPart>
        </mc:Choice>
        <mc:Fallback>
          <p:pic>
            <p:nvPicPr>
              <p:cNvPr id="180" name="Ink 179">
                <a:extLst>
                  <a:ext uri="{FF2B5EF4-FFF2-40B4-BE49-F238E27FC236}">
                    <a16:creationId xmlns:a16="http://schemas.microsoft.com/office/drawing/2014/main" id="{357CB51C-1E2B-1629-8EA9-DC3CB66EBA0C}"/>
                  </a:ext>
                </a:extLst>
              </p:cNvPr>
              <p:cNvPicPr/>
              <p:nvPr/>
            </p:nvPicPr>
            <p:blipFill>
              <a:blip r:embed="rId145"/>
              <a:stretch>
                <a:fillRect/>
              </a:stretch>
            </p:blipFill>
            <p:spPr>
              <a:xfrm>
                <a:off x="7695443" y="1971957"/>
                <a:ext cx="131040" cy="278640"/>
              </a:xfrm>
              <a:prstGeom prst="rect">
                <a:avLst/>
              </a:prstGeom>
            </p:spPr>
          </p:pic>
        </mc:Fallback>
      </mc:AlternateContent>
      <p:grpSp>
        <p:nvGrpSpPr>
          <p:cNvPr id="184" name="Group 183">
            <a:extLst>
              <a:ext uri="{FF2B5EF4-FFF2-40B4-BE49-F238E27FC236}">
                <a16:creationId xmlns:a16="http://schemas.microsoft.com/office/drawing/2014/main" id="{D88DDF70-E6CC-A458-ABDA-5DC6573C20EC}"/>
              </a:ext>
            </a:extLst>
          </p:cNvPr>
          <p:cNvGrpSpPr/>
          <p:nvPr/>
        </p:nvGrpSpPr>
        <p:grpSpPr>
          <a:xfrm>
            <a:off x="6503123" y="2414757"/>
            <a:ext cx="1190160" cy="716400"/>
            <a:chOff x="6503123" y="2414757"/>
            <a:chExt cx="1190160" cy="716400"/>
          </a:xfrm>
        </p:grpSpPr>
        <mc:AlternateContent xmlns:mc="http://schemas.openxmlformats.org/markup-compatibility/2006">
          <mc:Choice xmlns:p14="http://schemas.microsoft.com/office/powerpoint/2010/main" Requires="p14">
            <p:contentPart p14:bwMode="auto" r:id="rId146">
              <p14:nvContentPartPr>
                <p14:cNvPr id="181" name="Ink 180">
                  <a:extLst>
                    <a:ext uri="{FF2B5EF4-FFF2-40B4-BE49-F238E27FC236}">
                      <a16:creationId xmlns:a16="http://schemas.microsoft.com/office/drawing/2014/main" id="{B12764D6-A553-ACF7-3C49-A145B095D484}"/>
                    </a:ext>
                  </a:extLst>
                </p14:cNvPr>
                <p14:cNvContentPartPr/>
                <p14:nvPr/>
              </p14:nvContentPartPr>
              <p14:xfrm>
                <a:off x="6503123" y="2457237"/>
                <a:ext cx="66240" cy="451440"/>
              </p14:xfrm>
            </p:contentPart>
          </mc:Choice>
          <mc:Fallback>
            <p:pic>
              <p:nvPicPr>
                <p:cNvPr id="181" name="Ink 180">
                  <a:extLst>
                    <a:ext uri="{FF2B5EF4-FFF2-40B4-BE49-F238E27FC236}">
                      <a16:creationId xmlns:a16="http://schemas.microsoft.com/office/drawing/2014/main" id="{B12764D6-A553-ACF7-3C49-A145B095D484}"/>
                    </a:ext>
                  </a:extLst>
                </p:cNvPr>
                <p:cNvPicPr/>
                <p:nvPr/>
              </p:nvPicPr>
              <p:blipFill>
                <a:blip r:embed="rId147"/>
                <a:stretch>
                  <a:fillRect/>
                </a:stretch>
              </p:blipFill>
              <p:spPr>
                <a:xfrm>
                  <a:off x="6488003" y="2442117"/>
                  <a:ext cx="9684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82" name="Ink 181">
                  <a:extLst>
                    <a:ext uri="{FF2B5EF4-FFF2-40B4-BE49-F238E27FC236}">
                      <a16:creationId xmlns:a16="http://schemas.microsoft.com/office/drawing/2014/main" id="{B03562D9-93D1-40DB-92B5-12BC52F4CB9C}"/>
                    </a:ext>
                  </a:extLst>
                </p14:cNvPr>
                <p14:cNvContentPartPr/>
                <p14:nvPr/>
              </p14:nvContentPartPr>
              <p14:xfrm>
                <a:off x="6600323" y="2414757"/>
                <a:ext cx="1092960" cy="662040"/>
              </p14:xfrm>
            </p:contentPart>
          </mc:Choice>
          <mc:Fallback>
            <p:pic>
              <p:nvPicPr>
                <p:cNvPr id="182" name="Ink 181">
                  <a:extLst>
                    <a:ext uri="{FF2B5EF4-FFF2-40B4-BE49-F238E27FC236}">
                      <a16:creationId xmlns:a16="http://schemas.microsoft.com/office/drawing/2014/main" id="{B03562D9-93D1-40DB-92B5-12BC52F4CB9C}"/>
                    </a:ext>
                  </a:extLst>
                </p:cNvPr>
                <p:cNvPicPr/>
                <p:nvPr/>
              </p:nvPicPr>
              <p:blipFill>
                <a:blip r:embed="rId149"/>
                <a:stretch>
                  <a:fillRect/>
                </a:stretch>
              </p:blipFill>
              <p:spPr>
                <a:xfrm>
                  <a:off x="6584843" y="2399637"/>
                  <a:ext cx="1123560" cy="692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83" name="Ink 182">
                  <a:extLst>
                    <a:ext uri="{FF2B5EF4-FFF2-40B4-BE49-F238E27FC236}">
                      <a16:creationId xmlns:a16="http://schemas.microsoft.com/office/drawing/2014/main" id="{AA34963A-EF80-E317-1CF0-995F50EC3FFC}"/>
                    </a:ext>
                  </a:extLst>
                </p14:cNvPr>
                <p14:cNvContentPartPr/>
                <p14:nvPr/>
              </p14:nvContentPartPr>
              <p14:xfrm>
                <a:off x="6605723" y="3018477"/>
                <a:ext cx="1031400" cy="112680"/>
              </p14:xfrm>
            </p:contentPart>
          </mc:Choice>
          <mc:Fallback>
            <p:pic>
              <p:nvPicPr>
                <p:cNvPr id="183" name="Ink 182">
                  <a:extLst>
                    <a:ext uri="{FF2B5EF4-FFF2-40B4-BE49-F238E27FC236}">
                      <a16:creationId xmlns:a16="http://schemas.microsoft.com/office/drawing/2014/main" id="{AA34963A-EF80-E317-1CF0-995F50EC3FFC}"/>
                    </a:ext>
                  </a:extLst>
                </p:cNvPr>
                <p:cNvPicPr/>
                <p:nvPr/>
              </p:nvPicPr>
              <p:blipFill>
                <a:blip r:embed="rId151"/>
                <a:stretch>
                  <a:fillRect/>
                </a:stretch>
              </p:blipFill>
              <p:spPr>
                <a:xfrm>
                  <a:off x="6590243" y="3003357"/>
                  <a:ext cx="1062000" cy="143280"/>
                </a:xfrm>
                <a:prstGeom prst="rect">
                  <a:avLst/>
                </a:prstGeom>
              </p:spPr>
            </p:pic>
          </mc:Fallback>
        </mc:AlternateContent>
      </p:grpSp>
      <p:grpSp>
        <p:nvGrpSpPr>
          <p:cNvPr id="194" name="Group 193">
            <a:extLst>
              <a:ext uri="{FF2B5EF4-FFF2-40B4-BE49-F238E27FC236}">
                <a16:creationId xmlns:a16="http://schemas.microsoft.com/office/drawing/2014/main" id="{F8282000-2D72-D4A8-0D63-009A3E439F87}"/>
              </a:ext>
            </a:extLst>
          </p:cNvPr>
          <p:cNvGrpSpPr/>
          <p:nvPr/>
        </p:nvGrpSpPr>
        <p:grpSpPr>
          <a:xfrm>
            <a:off x="1646363" y="3033957"/>
            <a:ext cx="2406240" cy="672480"/>
            <a:chOff x="1646363" y="3033957"/>
            <a:chExt cx="2406240" cy="672480"/>
          </a:xfrm>
        </p:grpSpPr>
        <mc:AlternateContent xmlns:mc="http://schemas.openxmlformats.org/markup-compatibility/2006">
          <mc:Choice xmlns:p14="http://schemas.microsoft.com/office/powerpoint/2010/main" Requires="p14">
            <p:contentPart p14:bwMode="auto" r:id="rId152">
              <p14:nvContentPartPr>
                <p14:cNvPr id="185" name="Ink 184">
                  <a:extLst>
                    <a:ext uri="{FF2B5EF4-FFF2-40B4-BE49-F238E27FC236}">
                      <a16:creationId xmlns:a16="http://schemas.microsoft.com/office/drawing/2014/main" id="{B8757BC3-1F46-87C6-1B49-B40886F69686}"/>
                    </a:ext>
                  </a:extLst>
                </p14:cNvPr>
                <p14:cNvContentPartPr/>
                <p14:nvPr/>
              </p14:nvContentPartPr>
              <p14:xfrm>
                <a:off x="1646363" y="3563157"/>
                <a:ext cx="649440" cy="19080"/>
              </p14:xfrm>
            </p:contentPart>
          </mc:Choice>
          <mc:Fallback>
            <p:pic>
              <p:nvPicPr>
                <p:cNvPr id="185" name="Ink 184">
                  <a:extLst>
                    <a:ext uri="{FF2B5EF4-FFF2-40B4-BE49-F238E27FC236}">
                      <a16:creationId xmlns:a16="http://schemas.microsoft.com/office/drawing/2014/main" id="{B8757BC3-1F46-87C6-1B49-B40886F69686}"/>
                    </a:ext>
                  </a:extLst>
                </p:cNvPr>
                <p:cNvPicPr/>
                <p:nvPr/>
              </p:nvPicPr>
              <p:blipFill>
                <a:blip r:embed="rId153"/>
                <a:stretch>
                  <a:fillRect/>
                </a:stretch>
              </p:blipFill>
              <p:spPr>
                <a:xfrm>
                  <a:off x="1630883" y="3548037"/>
                  <a:ext cx="6796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86" name="Ink 185">
                  <a:extLst>
                    <a:ext uri="{FF2B5EF4-FFF2-40B4-BE49-F238E27FC236}">
                      <a16:creationId xmlns:a16="http://schemas.microsoft.com/office/drawing/2014/main" id="{2248DBF5-D7D8-AF17-8CF9-11A6291666AE}"/>
                    </a:ext>
                  </a:extLst>
                </p14:cNvPr>
                <p14:cNvContentPartPr/>
                <p14:nvPr/>
              </p14:nvContentPartPr>
              <p14:xfrm>
                <a:off x="1714043" y="3613197"/>
                <a:ext cx="812880" cy="93240"/>
              </p14:xfrm>
            </p:contentPart>
          </mc:Choice>
          <mc:Fallback>
            <p:pic>
              <p:nvPicPr>
                <p:cNvPr id="186" name="Ink 185">
                  <a:extLst>
                    <a:ext uri="{FF2B5EF4-FFF2-40B4-BE49-F238E27FC236}">
                      <a16:creationId xmlns:a16="http://schemas.microsoft.com/office/drawing/2014/main" id="{2248DBF5-D7D8-AF17-8CF9-11A6291666AE}"/>
                    </a:ext>
                  </a:extLst>
                </p:cNvPr>
                <p:cNvPicPr/>
                <p:nvPr/>
              </p:nvPicPr>
              <p:blipFill>
                <a:blip r:embed="rId155"/>
                <a:stretch>
                  <a:fillRect/>
                </a:stretch>
              </p:blipFill>
              <p:spPr>
                <a:xfrm>
                  <a:off x="1698923" y="3598077"/>
                  <a:ext cx="8434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88" name="Ink 187">
                  <a:extLst>
                    <a:ext uri="{FF2B5EF4-FFF2-40B4-BE49-F238E27FC236}">
                      <a16:creationId xmlns:a16="http://schemas.microsoft.com/office/drawing/2014/main" id="{1F0FCBE3-77EC-DEF4-33C0-2C5C6BD1F5F9}"/>
                    </a:ext>
                  </a:extLst>
                </p14:cNvPr>
                <p14:cNvContentPartPr/>
                <p14:nvPr/>
              </p14:nvContentPartPr>
              <p14:xfrm>
                <a:off x="3529883" y="3514917"/>
                <a:ext cx="175680" cy="11880"/>
              </p14:xfrm>
            </p:contentPart>
          </mc:Choice>
          <mc:Fallback>
            <p:pic>
              <p:nvPicPr>
                <p:cNvPr id="188" name="Ink 187">
                  <a:extLst>
                    <a:ext uri="{FF2B5EF4-FFF2-40B4-BE49-F238E27FC236}">
                      <a16:creationId xmlns:a16="http://schemas.microsoft.com/office/drawing/2014/main" id="{1F0FCBE3-77EC-DEF4-33C0-2C5C6BD1F5F9}"/>
                    </a:ext>
                  </a:extLst>
                </p:cNvPr>
                <p:cNvPicPr/>
                <p:nvPr/>
              </p:nvPicPr>
              <p:blipFill>
                <a:blip r:embed="rId157"/>
                <a:stretch>
                  <a:fillRect/>
                </a:stretch>
              </p:blipFill>
              <p:spPr>
                <a:xfrm>
                  <a:off x="3514763" y="3499797"/>
                  <a:ext cx="205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89" name="Ink 188">
                  <a:extLst>
                    <a:ext uri="{FF2B5EF4-FFF2-40B4-BE49-F238E27FC236}">
                      <a16:creationId xmlns:a16="http://schemas.microsoft.com/office/drawing/2014/main" id="{A25F87E3-37FD-AF8B-E2FD-EEBB6597859C}"/>
                    </a:ext>
                  </a:extLst>
                </p14:cNvPr>
                <p14:cNvContentPartPr/>
                <p14:nvPr/>
              </p14:nvContentPartPr>
              <p14:xfrm>
                <a:off x="3527723" y="3612837"/>
                <a:ext cx="160560" cy="12240"/>
              </p14:xfrm>
            </p:contentPart>
          </mc:Choice>
          <mc:Fallback>
            <p:pic>
              <p:nvPicPr>
                <p:cNvPr id="189" name="Ink 188">
                  <a:extLst>
                    <a:ext uri="{FF2B5EF4-FFF2-40B4-BE49-F238E27FC236}">
                      <a16:creationId xmlns:a16="http://schemas.microsoft.com/office/drawing/2014/main" id="{A25F87E3-37FD-AF8B-E2FD-EEBB6597859C}"/>
                    </a:ext>
                  </a:extLst>
                </p:cNvPr>
                <p:cNvPicPr/>
                <p:nvPr/>
              </p:nvPicPr>
              <p:blipFill>
                <a:blip r:embed="rId159"/>
                <a:stretch>
                  <a:fillRect/>
                </a:stretch>
              </p:blipFill>
              <p:spPr>
                <a:xfrm>
                  <a:off x="3512603" y="3597717"/>
                  <a:ext cx="1908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90" name="Ink 189">
                  <a:extLst>
                    <a:ext uri="{FF2B5EF4-FFF2-40B4-BE49-F238E27FC236}">
                      <a16:creationId xmlns:a16="http://schemas.microsoft.com/office/drawing/2014/main" id="{F9ABA7A3-FFDB-6C80-DE65-3A01C409CA6A}"/>
                    </a:ext>
                  </a:extLst>
                </p14:cNvPr>
                <p14:cNvContentPartPr/>
                <p14:nvPr/>
              </p14:nvContentPartPr>
              <p14:xfrm>
                <a:off x="3486683" y="3186237"/>
                <a:ext cx="115560" cy="358200"/>
              </p14:xfrm>
            </p:contentPart>
          </mc:Choice>
          <mc:Fallback>
            <p:pic>
              <p:nvPicPr>
                <p:cNvPr id="190" name="Ink 189">
                  <a:extLst>
                    <a:ext uri="{FF2B5EF4-FFF2-40B4-BE49-F238E27FC236}">
                      <a16:creationId xmlns:a16="http://schemas.microsoft.com/office/drawing/2014/main" id="{F9ABA7A3-FFDB-6C80-DE65-3A01C409CA6A}"/>
                    </a:ext>
                  </a:extLst>
                </p:cNvPr>
                <p:cNvPicPr/>
                <p:nvPr/>
              </p:nvPicPr>
              <p:blipFill>
                <a:blip r:embed="rId161"/>
                <a:stretch>
                  <a:fillRect/>
                </a:stretch>
              </p:blipFill>
              <p:spPr>
                <a:xfrm>
                  <a:off x="3471203" y="3170757"/>
                  <a:ext cx="146160" cy="388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91" name="Ink 190">
                  <a:extLst>
                    <a:ext uri="{FF2B5EF4-FFF2-40B4-BE49-F238E27FC236}">
                      <a16:creationId xmlns:a16="http://schemas.microsoft.com/office/drawing/2014/main" id="{E332C323-D063-D7A5-23D1-11D9A6028420}"/>
                    </a:ext>
                  </a:extLst>
                </p14:cNvPr>
                <p14:cNvContentPartPr/>
                <p14:nvPr/>
              </p14:nvContentPartPr>
              <p14:xfrm>
                <a:off x="3660203" y="3169677"/>
                <a:ext cx="149760" cy="353520"/>
              </p14:xfrm>
            </p:contentPart>
          </mc:Choice>
          <mc:Fallback>
            <p:pic>
              <p:nvPicPr>
                <p:cNvPr id="191" name="Ink 190">
                  <a:extLst>
                    <a:ext uri="{FF2B5EF4-FFF2-40B4-BE49-F238E27FC236}">
                      <a16:creationId xmlns:a16="http://schemas.microsoft.com/office/drawing/2014/main" id="{E332C323-D063-D7A5-23D1-11D9A6028420}"/>
                    </a:ext>
                  </a:extLst>
                </p:cNvPr>
                <p:cNvPicPr/>
                <p:nvPr/>
              </p:nvPicPr>
              <p:blipFill>
                <a:blip r:embed="rId163"/>
                <a:stretch>
                  <a:fillRect/>
                </a:stretch>
              </p:blipFill>
              <p:spPr>
                <a:xfrm>
                  <a:off x="3645083" y="3154557"/>
                  <a:ext cx="18000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93" name="Ink 192">
                  <a:extLst>
                    <a:ext uri="{FF2B5EF4-FFF2-40B4-BE49-F238E27FC236}">
                      <a16:creationId xmlns:a16="http://schemas.microsoft.com/office/drawing/2014/main" id="{3BB39D2F-EF95-259D-AA2D-87543AECA6C7}"/>
                    </a:ext>
                  </a:extLst>
                </p14:cNvPr>
                <p14:cNvContentPartPr/>
                <p14:nvPr/>
              </p14:nvContentPartPr>
              <p14:xfrm>
                <a:off x="2569043" y="3033957"/>
                <a:ext cx="1483560" cy="671040"/>
              </p14:xfrm>
            </p:contentPart>
          </mc:Choice>
          <mc:Fallback>
            <p:pic>
              <p:nvPicPr>
                <p:cNvPr id="193" name="Ink 192">
                  <a:extLst>
                    <a:ext uri="{FF2B5EF4-FFF2-40B4-BE49-F238E27FC236}">
                      <a16:creationId xmlns:a16="http://schemas.microsoft.com/office/drawing/2014/main" id="{3BB39D2F-EF95-259D-AA2D-87543AECA6C7}"/>
                    </a:ext>
                  </a:extLst>
                </p:cNvPr>
                <p:cNvPicPr/>
                <p:nvPr/>
              </p:nvPicPr>
              <p:blipFill>
                <a:blip r:embed="rId165"/>
                <a:stretch>
                  <a:fillRect/>
                </a:stretch>
              </p:blipFill>
              <p:spPr>
                <a:xfrm>
                  <a:off x="2553923" y="3018837"/>
                  <a:ext cx="1513800" cy="701640"/>
                </a:xfrm>
                <a:prstGeom prst="rect">
                  <a:avLst/>
                </a:prstGeom>
              </p:spPr>
            </p:pic>
          </mc:Fallback>
        </mc:AlternateContent>
      </p:grpSp>
      <p:grpSp>
        <p:nvGrpSpPr>
          <p:cNvPr id="202" name="Group 201">
            <a:extLst>
              <a:ext uri="{FF2B5EF4-FFF2-40B4-BE49-F238E27FC236}">
                <a16:creationId xmlns:a16="http://schemas.microsoft.com/office/drawing/2014/main" id="{B40AD2B9-DABF-5524-E7EA-4CF0C561765B}"/>
              </a:ext>
            </a:extLst>
          </p:cNvPr>
          <p:cNvGrpSpPr/>
          <p:nvPr/>
        </p:nvGrpSpPr>
        <p:grpSpPr>
          <a:xfrm>
            <a:off x="6730643" y="3896517"/>
            <a:ext cx="878400" cy="536040"/>
            <a:chOff x="6730643" y="3896517"/>
            <a:chExt cx="878400" cy="536040"/>
          </a:xfrm>
        </p:grpSpPr>
        <mc:AlternateContent xmlns:mc="http://schemas.openxmlformats.org/markup-compatibility/2006">
          <mc:Choice xmlns:p14="http://schemas.microsoft.com/office/powerpoint/2010/main" Requires="p14">
            <p:contentPart p14:bwMode="auto" r:id="rId166">
              <p14:nvContentPartPr>
                <p14:cNvPr id="195" name="Ink 194">
                  <a:extLst>
                    <a:ext uri="{FF2B5EF4-FFF2-40B4-BE49-F238E27FC236}">
                      <a16:creationId xmlns:a16="http://schemas.microsoft.com/office/drawing/2014/main" id="{A07A2381-04F2-6BCD-140B-62C18D8103A6}"/>
                    </a:ext>
                  </a:extLst>
                </p14:cNvPr>
                <p14:cNvContentPartPr/>
                <p14:nvPr/>
              </p14:nvContentPartPr>
              <p14:xfrm>
                <a:off x="6802283" y="4300437"/>
                <a:ext cx="277920" cy="8280"/>
              </p14:xfrm>
            </p:contentPart>
          </mc:Choice>
          <mc:Fallback>
            <p:pic>
              <p:nvPicPr>
                <p:cNvPr id="195" name="Ink 194">
                  <a:extLst>
                    <a:ext uri="{FF2B5EF4-FFF2-40B4-BE49-F238E27FC236}">
                      <a16:creationId xmlns:a16="http://schemas.microsoft.com/office/drawing/2014/main" id="{A07A2381-04F2-6BCD-140B-62C18D8103A6}"/>
                    </a:ext>
                  </a:extLst>
                </p:cNvPr>
                <p:cNvPicPr/>
                <p:nvPr/>
              </p:nvPicPr>
              <p:blipFill>
                <a:blip r:embed="rId167"/>
                <a:stretch>
                  <a:fillRect/>
                </a:stretch>
              </p:blipFill>
              <p:spPr>
                <a:xfrm>
                  <a:off x="6787163" y="4285317"/>
                  <a:ext cx="3081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96" name="Ink 195">
                  <a:extLst>
                    <a:ext uri="{FF2B5EF4-FFF2-40B4-BE49-F238E27FC236}">
                      <a16:creationId xmlns:a16="http://schemas.microsoft.com/office/drawing/2014/main" id="{47C9A8BD-B3DF-2BCB-E2A5-77D56305EB13}"/>
                    </a:ext>
                  </a:extLst>
                </p14:cNvPr>
                <p14:cNvContentPartPr/>
                <p14:nvPr/>
              </p14:nvContentPartPr>
              <p14:xfrm>
                <a:off x="6839363" y="4379637"/>
                <a:ext cx="266760" cy="16200"/>
              </p14:xfrm>
            </p:contentPart>
          </mc:Choice>
          <mc:Fallback>
            <p:pic>
              <p:nvPicPr>
                <p:cNvPr id="196" name="Ink 195">
                  <a:extLst>
                    <a:ext uri="{FF2B5EF4-FFF2-40B4-BE49-F238E27FC236}">
                      <a16:creationId xmlns:a16="http://schemas.microsoft.com/office/drawing/2014/main" id="{47C9A8BD-B3DF-2BCB-E2A5-77D56305EB13}"/>
                    </a:ext>
                  </a:extLst>
                </p:cNvPr>
                <p:cNvPicPr/>
                <p:nvPr/>
              </p:nvPicPr>
              <p:blipFill>
                <a:blip r:embed="rId169"/>
                <a:stretch>
                  <a:fillRect/>
                </a:stretch>
              </p:blipFill>
              <p:spPr>
                <a:xfrm>
                  <a:off x="6824243" y="4364517"/>
                  <a:ext cx="2970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98" name="Ink 197">
                  <a:extLst>
                    <a:ext uri="{FF2B5EF4-FFF2-40B4-BE49-F238E27FC236}">
                      <a16:creationId xmlns:a16="http://schemas.microsoft.com/office/drawing/2014/main" id="{F9355B25-3981-43A1-4E47-2A6E6380F0F3}"/>
                    </a:ext>
                  </a:extLst>
                </p14:cNvPr>
                <p14:cNvContentPartPr/>
                <p14:nvPr/>
              </p14:nvContentPartPr>
              <p14:xfrm>
                <a:off x="7510043" y="4023597"/>
                <a:ext cx="68400" cy="25200"/>
              </p14:xfrm>
            </p:contentPart>
          </mc:Choice>
          <mc:Fallback>
            <p:pic>
              <p:nvPicPr>
                <p:cNvPr id="198" name="Ink 197">
                  <a:extLst>
                    <a:ext uri="{FF2B5EF4-FFF2-40B4-BE49-F238E27FC236}">
                      <a16:creationId xmlns:a16="http://schemas.microsoft.com/office/drawing/2014/main" id="{F9355B25-3981-43A1-4E47-2A6E6380F0F3}"/>
                    </a:ext>
                  </a:extLst>
                </p:cNvPr>
                <p:cNvPicPr/>
                <p:nvPr/>
              </p:nvPicPr>
              <p:blipFill>
                <a:blip r:embed="rId171"/>
                <a:stretch>
                  <a:fillRect/>
                </a:stretch>
              </p:blipFill>
              <p:spPr>
                <a:xfrm>
                  <a:off x="7494563" y="4008477"/>
                  <a:ext cx="99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99" name="Ink 198">
                  <a:extLst>
                    <a:ext uri="{FF2B5EF4-FFF2-40B4-BE49-F238E27FC236}">
                      <a16:creationId xmlns:a16="http://schemas.microsoft.com/office/drawing/2014/main" id="{AC3B4882-76D7-E0A3-A0A9-412B3A4CFE24}"/>
                    </a:ext>
                  </a:extLst>
                </p14:cNvPr>
                <p14:cNvContentPartPr/>
                <p14:nvPr/>
              </p14:nvContentPartPr>
              <p14:xfrm>
                <a:off x="7463603" y="4127637"/>
                <a:ext cx="129600" cy="12960"/>
              </p14:xfrm>
            </p:contentPart>
          </mc:Choice>
          <mc:Fallback>
            <p:pic>
              <p:nvPicPr>
                <p:cNvPr id="199" name="Ink 198">
                  <a:extLst>
                    <a:ext uri="{FF2B5EF4-FFF2-40B4-BE49-F238E27FC236}">
                      <a16:creationId xmlns:a16="http://schemas.microsoft.com/office/drawing/2014/main" id="{AC3B4882-76D7-E0A3-A0A9-412B3A4CFE24}"/>
                    </a:ext>
                  </a:extLst>
                </p:cNvPr>
                <p:cNvPicPr/>
                <p:nvPr/>
              </p:nvPicPr>
              <p:blipFill>
                <a:blip r:embed="rId173"/>
                <a:stretch>
                  <a:fillRect/>
                </a:stretch>
              </p:blipFill>
              <p:spPr>
                <a:xfrm>
                  <a:off x="7448123" y="4112517"/>
                  <a:ext cx="1602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01" name="Ink 200">
                  <a:extLst>
                    <a:ext uri="{FF2B5EF4-FFF2-40B4-BE49-F238E27FC236}">
                      <a16:creationId xmlns:a16="http://schemas.microsoft.com/office/drawing/2014/main" id="{16761D32-8A68-D384-3AEF-8EF225A5D428}"/>
                    </a:ext>
                  </a:extLst>
                </p14:cNvPr>
                <p14:cNvContentPartPr/>
                <p14:nvPr/>
              </p14:nvContentPartPr>
              <p14:xfrm>
                <a:off x="6730643" y="3896517"/>
                <a:ext cx="878400" cy="536040"/>
              </p14:xfrm>
            </p:contentPart>
          </mc:Choice>
          <mc:Fallback>
            <p:pic>
              <p:nvPicPr>
                <p:cNvPr id="201" name="Ink 200">
                  <a:extLst>
                    <a:ext uri="{FF2B5EF4-FFF2-40B4-BE49-F238E27FC236}">
                      <a16:creationId xmlns:a16="http://schemas.microsoft.com/office/drawing/2014/main" id="{16761D32-8A68-D384-3AEF-8EF225A5D428}"/>
                    </a:ext>
                  </a:extLst>
                </p:cNvPr>
                <p:cNvPicPr/>
                <p:nvPr/>
              </p:nvPicPr>
              <p:blipFill>
                <a:blip r:embed="rId175"/>
                <a:stretch>
                  <a:fillRect/>
                </a:stretch>
              </p:blipFill>
              <p:spPr>
                <a:xfrm>
                  <a:off x="6715523" y="3881397"/>
                  <a:ext cx="909000" cy="566640"/>
                </a:xfrm>
                <a:prstGeom prst="rect">
                  <a:avLst/>
                </a:prstGeom>
              </p:spPr>
            </p:pic>
          </mc:Fallback>
        </mc:AlternateContent>
      </p:grpSp>
      <p:grpSp>
        <p:nvGrpSpPr>
          <p:cNvPr id="205" name="Group 204">
            <a:extLst>
              <a:ext uri="{FF2B5EF4-FFF2-40B4-BE49-F238E27FC236}">
                <a16:creationId xmlns:a16="http://schemas.microsoft.com/office/drawing/2014/main" id="{D3AF8F0A-C5E8-B029-AB24-0AC73D9ADDB4}"/>
              </a:ext>
            </a:extLst>
          </p:cNvPr>
          <p:cNvGrpSpPr/>
          <p:nvPr/>
        </p:nvGrpSpPr>
        <p:grpSpPr>
          <a:xfrm>
            <a:off x="2953883" y="4517157"/>
            <a:ext cx="757800" cy="71280"/>
            <a:chOff x="2953883" y="4517157"/>
            <a:chExt cx="757800" cy="71280"/>
          </a:xfrm>
        </p:grpSpPr>
        <mc:AlternateContent xmlns:mc="http://schemas.openxmlformats.org/markup-compatibility/2006">
          <mc:Choice xmlns:p14="http://schemas.microsoft.com/office/powerpoint/2010/main" Requires="p14">
            <p:contentPart p14:bwMode="auto" r:id="rId176">
              <p14:nvContentPartPr>
                <p14:cNvPr id="203" name="Ink 202">
                  <a:extLst>
                    <a:ext uri="{FF2B5EF4-FFF2-40B4-BE49-F238E27FC236}">
                      <a16:creationId xmlns:a16="http://schemas.microsoft.com/office/drawing/2014/main" id="{5A73CC63-770B-774A-C642-C22DFFC2DFB3}"/>
                    </a:ext>
                  </a:extLst>
                </p14:cNvPr>
                <p14:cNvContentPartPr/>
                <p14:nvPr/>
              </p14:nvContentPartPr>
              <p14:xfrm>
                <a:off x="2953883" y="4517157"/>
                <a:ext cx="472680" cy="53280"/>
              </p14:xfrm>
            </p:contentPart>
          </mc:Choice>
          <mc:Fallback>
            <p:pic>
              <p:nvPicPr>
                <p:cNvPr id="203" name="Ink 202">
                  <a:extLst>
                    <a:ext uri="{FF2B5EF4-FFF2-40B4-BE49-F238E27FC236}">
                      <a16:creationId xmlns:a16="http://schemas.microsoft.com/office/drawing/2014/main" id="{5A73CC63-770B-774A-C642-C22DFFC2DFB3}"/>
                    </a:ext>
                  </a:extLst>
                </p:cNvPr>
                <p:cNvPicPr/>
                <p:nvPr/>
              </p:nvPicPr>
              <p:blipFill>
                <a:blip r:embed="rId177"/>
                <a:stretch>
                  <a:fillRect/>
                </a:stretch>
              </p:blipFill>
              <p:spPr>
                <a:xfrm>
                  <a:off x="2938763" y="4502037"/>
                  <a:ext cx="5029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04" name="Ink 203">
                  <a:extLst>
                    <a:ext uri="{FF2B5EF4-FFF2-40B4-BE49-F238E27FC236}">
                      <a16:creationId xmlns:a16="http://schemas.microsoft.com/office/drawing/2014/main" id="{EDBE41DD-85C0-A7FD-B1A3-2256D79DC3B8}"/>
                    </a:ext>
                  </a:extLst>
                </p14:cNvPr>
                <p14:cNvContentPartPr/>
                <p14:nvPr/>
              </p14:nvContentPartPr>
              <p14:xfrm>
                <a:off x="3253043" y="4556037"/>
                <a:ext cx="458640" cy="32400"/>
              </p14:xfrm>
            </p:contentPart>
          </mc:Choice>
          <mc:Fallback>
            <p:pic>
              <p:nvPicPr>
                <p:cNvPr id="204" name="Ink 203">
                  <a:extLst>
                    <a:ext uri="{FF2B5EF4-FFF2-40B4-BE49-F238E27FC236}">
                      <a16:creationId xmlns:a16="http://schemas.microsoft.com/office/drawing/2014/main" id="{EDBE41DD-85C0-A7FD-B1A3-2256D79DC3B8}"/>
                    </a:ext>
                  </a:extLst>
                </p:cNvPr>
                <p:cNvPicPr/>
                <p:nvPr/>
              </p:nvPicPr>
              <p:blipFill>
                <a:blip r:embed="rId179"/>
                <a:stretch>
                  <a:fillRect/>
                </a:stretch>
              </p:blipFill>
              <p:spPr>
                <a:xfrm>
                  <a:off x="3237923" y="4540917"/>
                  <a:ext cx="489240" cy="62640"/>
                </a:xfrm>
                <a:prstGeom prst="rect">
                  <a:avLst/>
                </a:prstGeom>
              </p:spPr>
            </p:pic>
          </mc:Fallback>
        </mc:AlternateContent>
      </p:grpSp>
      <p:grpSp>
        <p:nvGrpSpPr>
          <p:cNvPr id="213" name="Group 212">
            <a:extLst>
              <a:ext uri="{FF2B5EF4-FFF2-40B4-BE49-F238E27FC236}">
                <a16:creationId xmlns:a16="http://schemas.microsoft.com/office/drawing/2014/main" id="{1A30E40B-2E0F-341E-F2E7-F589BDC0B72C}"/>
              </a:ext>
            </a:extLst>
          </p:cNvPr>
          <p:cNvGrpSpPr/>
          <p:nvPr/>
        </p:nvGrpSpPr>
        <p:grpSpPr>
          <a:xfrm>
            <a:off x="3156923" y="225957"/>
            <a:ext cx="745200" cy="245520"/>
            <a:chOff x="3156923" y="225957"/>
            <a:chExt cx="745200" cy="245520"/>
          </a:xfrm>
        </p:grpSpPr>
        <mc:AlternateContent xmlns:mc="http://schemas.openxmlformats.org/markup-compatibility/2006">
          <mc:Choice xmlns:p14="http://schemas.microsoft.com/office/powerpoint/2010/main" Requires="p14">
            <p:contentPart p14:bwMode="auto" r:id="rId180">
              <p14:nvContentPartPr>
                <p14:cNvPr id="206" name="Ink 205">
                  <a:extLst>
                    <a:ext uri="{FF2B5EF4-FFF2-40B4-BE49-F238E27FC236}">
                      <a16:creationId xmlns:a16="http://schemas.microsoft.com/office/drawing/2014/main" id="{734F900C-B46B-8B35-5606-633309957F5D}"/>
                    </a:ext>
                  </a:extLst>
                </p14:cNvPr>
                <p14:cNvContentPartPr/>
                <p14:nvPr/>
              </p14:nvContentPartPr>
              <p14:xfrm>
                <a:off x="3156923" y="231717"/>
                <a:ext cx="103680" cy="239760"/>
              </p14:xfrm>
            </p:contentPart>
          </mc:Choice>
          <mc:Fallback>
            <p:pic>
              <p:nvPicPr>
                <p:cNvPr id="206" name="Ink 205">
                  <a:extLst>
                    <a:ext uri="{FF2B5EF4-FFF2-40B4-BE49-F238E27FC236}">
                      <a16:creationId xmlns:a16="http://schemas.microsoft.com/office/drawing/2014/main" id="{734F900C-B46B-8B35-5606-633309957F5D}"/>
                    </a:ext>
                  </a:extLst>
                </p:cNvPr>
                <p:cNvPicPr/>
                <p:nvPr/>
              </p:nvPicPr>
              <p:blipFill>
                <a:blip r:embed="rId181"/>
                <a:stretch>
                  <a:fillRect/>
                </a:stretch>
              </p:blipFill>
              <p:spPr>
                <a:xfrm>
                  <a:off x="3141443" y="216597"/>
                  <a:ext cx="13428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07" name="Ink 206">
                  <a:extLst>
                    <a:ext uri="{FF2B5EF4-FFF2-40B4-BE49-F238E27FC236}">
                      <a16:creationId xmlns:a16="http://schemas.microsoft.com/office/drawing/2014/main" id="{65A14D9A-6E23-0D7C-DD7E-05E3B7CB3CF3}"/>
                    </a:ext>
                  </a:extLst>
                </p14:cNvPr>
                <p14:cNvContentPartPr/>
                <p14:nvPr/>
              </p14:nvContentPartPr>
              <p14:xfrm>
                <a:off x="3167723" y="355917"/>
                <a:ext cx="97560" cy="17640"/>
              </p14:xfrm>
            </p:contentPart>
          </mc:Choice>
          <mc:Fallback>
            <p:pic>
              <p:nvPicPr>
                <p:cNvPr id="207" name="Ink 206">
                  <a:extLst>
                    <a:ext uri="{FF2B5EF4-FFF2-40B4-BE49-F238E27FC236}">
                      <a16:creationId xmlns:a16="http://schemas.microsoft.com/office/drawing/2014/main" id="{65A14D9A-6E23-0D7C-DD7E-05E3B7CB3CF3}"/>
                    </a:ext>
                  </a:extLst>
                </p:cNvPr>
                <p:cNvPicPr/>
                <p:nvPr/>
              </p:nvPicPr>
              <p:blipFill>
                <a:blip r:embed="rId183"/>
                <a:stretch>
                  <a:fillRect/>
                </a:stretch>
              </p:blipFill>
              <p:spPr>
                <a:xfrm>
                  <a:off x="3152603" y="340797"/>
                  <a:ext cx="1281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08" name="Ink 207">
                  <a:extLst>
                    <a:ext uri="{FF2B5EF4-FFF2-40B4-BE49-F238E27FC236}">
                      <a16:creationId xmlns:a16="http://schemas.microsoft.com/office/drawing/2014/main" id="{84E32669-D757-A3D9-89C8-9EF645A70C20}"/>
                    </a:ext>
                  </a:extLst>
                </p14:cNvPr>
                <p14:cNvContentPartPr/>
                <p14:nvPr/>
              </p14:nvContentPartPr>
              <p14:xfrm>
                <a:off x="3371123" y="241437"/>
                <a:ext cx="210240" cy="200160"/>
              </p14:xfrm>
            </p:contentPart>
          </mc:Choice>
          <mc:Fallback>
            <p:pic>
              <p:nvPicPr>
                <p:cNvPr id="208" name="Ink 207">
                  <a:extLst>
                    <a:ext uri="{FF2B5EF4-FFF2-40B4-BE49-F238E27FC236}">
                      <a16:creationId xmlns:a16="http://schemas.microsoft.com/office/drawing/2014/main" id="{84E32669-D757-A3D9-89C8-9EF645A70C20}"/>
                    </a:ext>
                  </a:extLst>
                </p:cNvPr>
                <p:cNvPicPr/>
                <p:nvPr/>
              </p:nvPicPr>
              <p:blipFill>
                <a:blip r:embed="rId185"/>
                <a:stretch>
                  <a:fillRect/>
                </a:stretch>
              </p:blipFill>
              <p:spPr>
                <a:xfrm>
                  <a:off x="3355643" y="225957"/>
                  <a:ext cx="2408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09" name="Ink 208">
                  <a:extLst>
                    <a:ext uri="{FF2B5EF4-FFF2-40B4-BE49-F238E27FC236}">
                      <a16:creationId xmlns:a16="http://schemas.microsoft.com/office/drawing/2014/main" id="{458CFF46-69B7-1909-76F4-82BF2E7AC72A}"/>
                    </a:ext>
                  </a:extLst>
                </p14:cNvPr>
                <p14:cNvContentPartPr/>
                <p14:nvPr/>
              </p14:nvContentPartPr>
              <p14:xfrm>
                <a:off x="3689723" y="236397"/>
                <a:ext cx="93240" cy="203040"/>
              </p14:xfrm>
            </p:contentPart>
          </mc:Choice>
          <mc:Fallback>
            <p:pic>
              <p:nvPicPr>
                <p:cNvPr id="209" name="Ink 208">
                  <a:extLst>
                    <a:ext uri="{FF2B5EF4-FFF2-40B4-BE49-F238E27FC236}">
                      <a16:creationId xmlns:a16="http://schemas.microsoft.com/office/drawing/2014/main" id="{458CFF46-69B7-1909-76F4-82BF2E7AC72A}"/>
                    </a:ext>
                  </a:extLst>
                </p:cNvPr>
                <p:cNvPicPr/>
                <p:nvPr/>
              </p:nvPicPr>
              <p:blipFill>
                <a:blip r:embed="rId187"/>
                <a:stretch>
                  <a:fillRect/>
                </a:stretch>
              </p:blipFill>
              <p:spPr>
                <a:xfrm>
                  <a:off x="3674603" y="221277"/>
                  <a:ext cx="1238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10" name="Ink 209">
                  <a:extLst>
                    <a:ext uri="{FF2B5EF4-FFF2-40B4-BE49-F238E27FC236}">
                      <a16:creationId xmlns:a16="http://schemas.microsoft.com/office/drawing/2014/main" id="{91E33701-EBC9-AB3C-9BF6-EA897CCF5CF4}"/>
                    </a:ext>
                  </a:extLst>
                </p14:cNvPr>
                <p14:cNvContentPartPr/>
                <p14:nvPr/>
              </p14:nvContentPartPr>
              <p14:xfrm>
                <a:off x="3819323" y="225957"/>
                <a:ext cx="82800" cy="172800"/>
              </p14:xfrm>
            </p:contentPart>
          </mc:Choice>
          <mc:Fallback>
            <p:pic>
              <p:nvPicPr>
                <p:cNvPr id="210" name="Ink 209">
                  <a:extLst>
                    <a:ext uri="{FF2B5EF4-FFF2-40B4-BE49-F238E27FC236}">
                      <a16:creationId xmlns:a16="http://schemas.microsoft.com/office/drawing/2014/main" id="{91E33701-EBC9-AB3C-9BF6-EA897CCF5CF4}"/>
                    </a:ext>
                  </a:extLst>
                </p:cNvPr>
                <p:cNvPicPr/>
                <p:nvPr/>
              </p:nvPicPr>
              <p:blipFill>
                <a:blip r:embed="rId189"/>
                <a:stretch>
                  <a:fillRect/>
                </a:stretch>
              </p:blipFill>
              <p:spPr>
                <a:xfrm>
                  <a:off x="3804203" y="210837"/>
                  <a:ext cx="113400" cy="203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0">
            <p14:nvContentPartPr>
              <p14:cNvPr id="211" name="Ink 210">
                <a:extLst>
                  <a:ext uri="{FF2B5EF4-FFF2-40B4-BE49-F238E27FC236}">
                    <a16:creationId xmlns:a16="http://schemas.microsoft.com/office/drawing/2014/main" id="{F4AFD1A5-2047-B0FC-9087-24F4F1FF41FA}"/>
                  </a:ext>
                </a:extLst>
              </p14:cNvPr>
              <p14:cNvContentPartPr/>
              <p14:nvPr/>
            </p14:nvContentPartPr>
            <p14:xfrm>
              <a:off x="3295883" y="603237"/>
              <a:ext cx="367920" cy="13320"/>
            </p14:xfrm>
          </p:contentPart>
        </mc:Choice>
        <mc:Fallback>
          <p:pic>
            <p:nvPicPr>
              <p:cNvPr id="211" name="Ink 210">
                <a:extLst>
                  <a:ext uri="{FF2B5EF4-FFF2-40B4-BE49-F238E27FC236}">
                    <a16:creationId xmlns:a16="http://schemas.microsoft.com/office/drawing/2014/main" id="{F4AFD1A5-2047-B0FC-9087-24F4F1FF41FA}"/>
                  </a:ext>
                </a:extLst>
              </p:cNvPr>
              <p:cNvPicPr/>
              <p:nvPr/>
            </p:nvPicPr>
            <p:blipFill>
              <a:blip r:embed="rId191"/>
              <a:stretch>
                <a:fillRect/>
              </a:stretch>
            </p:blipFill>
            <p:spPr>
              <a:xfrm>
                <a:off x="3280763" y="588117"/>
                <a:ext cx="3985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12" name="Ink 211">
                <a:extLst>
                  <a:ext uri="{FF2B5EF4-FFF2-40B4-BE49-F238E27FC236}">
                    <a16:creationId xmlns:a16="http://schemas.microsoft.com/office/drawing/2014/main" id="{D0F8C1E5-5385-9F48-3849-5EFCED223D03}"/>
                  </a:ext>
                </a:extLst>
              </p14:cNvPr>
              <p14:cNvContentPartPr/>
              <p14:nvPr/>
            </p14:nvContentPartPr>
            <p14:xfrm>
              <a:off x="3400283" y="727077"/>
              <a:ext cx="381960" cy="21960"/>
            </p14:xfrm>
          </p:contentPart>
        </mc:Choice>
        <mc:Fallback>
          <p:pic>
            <p:nvPicPr>
              <p:cNvPr id="212" name="Ink 211">
                <a:extLst>
                  <a:ext uri="{FF2B5EF4-FFF2-40B4-BE49-F238E27FC236}">
                    <a16:creationId xmlns:a16="http://schemas.microsoft.com/office/drawing/2014/main" id="{D0F8C1E5-5385-9F48-3849-5EFCED223D03}"/>
                  </a:ext>
                </a:extLst>
              </p:cNvPr>
              <p:cNvPicPr/>
              <p:nvPr/>
            </p:nvPicPr>
            <p:blipFill>
              <a:blip r:embed="rId193"/>
              <a:stretch>
                <a:fillRect/>
              </a:stretch>
            </p:blipFill>
            <p:spPr>
              <a:xfrm>
                <a:off x="3385163" y="711597"/>
                <a:ext cx="412560" cy="5256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D444811-9944-4F35-A19D-0A8B877F8A6C}"/>
              </a:ext>
            </a:extLst>
          </p:cNvPr>
          <p:cNvGraphicFramePr>
            <a:graphicFrameLocks noChangeAspect="1"/>
          </p:cNvGraphicFramePr>
          <p:nvPr>
            <p:custDataLst>
              <p:tags r:id="rId1"/>
            </p:custDataLst>
            <p:extLst>
              <p:ext uri="{D42A27DB-BD31-4B8C-83A1-F6EECF244321}">
                <p14:modId xmlns:p14="http://schemas.microsoft.com/office/powerpoint/2010/main" val="2479314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0" name="Object 9" hidden="1">
                        <a:extLst>
                          <a:ext uri="{FF2B5EF4-FFF2-40B4-BE49-F238E27FC236}">
                            <a16:creationId xmlns:a16="http://schemas.microsoft.com/office/drawing/2014/main" id="{1D444811-9944-4F35-A19D-0A8B877F8A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A70F925C-63CA-4590-AC38-D13F3D3C5089}"/>
              </a:ext>
            </a:extLst>
          </p:cNvPr>
          <p:cNvPicPr>
            <a:picLocks noChangeAspect="1"/>
          </p:cNvPicPr>
          <p:nvPr/>
        </p:nvPicPr>
        <p:blipFill>
          <a:blip r:embed="rId5"/>
          <a:stretch>
            <a:fillRect/>
          </a:stretch>
        </p:blipFill>
        <p:spPr>
          <a:xfrm>
            <a:off x="599355" y="207352"/>
            <a:ext cx="7732022" cy="4728796"/>
          </a:xfrm>
          <a:prstGeom prst="rect">
            <a:avLst/>
          </a:prstGeom>
        </p:spPr>
      </p:pic>
    </p:spTree>
    <p:extLst>
      <p:ext uri="{BB962C8B-B14F-4D97-AF65-F5344CB8AC3E}">
        <p14:creationId xmlns:p14="http://schemas.microsoft.com/office/powerpoint/2010/main" val="4111441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Mobilenet Architecture</a:t>
            </a:r>
            <a:endParaRPr/>
          </a:p>
        </p:txBody>
      </p:sp>
      <p:pic>
        <p:nvPicPr>
          <p:cNvPr id="168" name="Google Shape;168;p17"/>
          <p:cNvPicPr preferRelativeResize="0"/>
          <p:nvPr/>
        </p:nvPicPr>
        <p:blipFill rotWithShape="1">
          <a:blip r:embed="rId3">
            <a:alphaModFix/>
          </a:blip>
          <a:srcRect/>
          <a:stretch/>
        </p:blipFill>
        <p:spPr>
          <a:xfrm>
            <a:off x="3003175" y="1152475"/>
            <a:ext cx="2894095" cy="34164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650193C-0931-5579-C6B6-A74B0974524E}"/>
                  </a:ext>
                </a:extLst>
              </p14:cNvPr>
              <p14:cNvContentPartPr/>
              <p14:nvPr/>
            </p14:nvContentPartPr>
            <p14:xfrm>
              <a:off x="594803" y="1003197"/>
              <a:ext cx="987120" cy="48240"/>
            </p14:xfrm>
          </p:contentPart>
        </mc:Choice>
        <mc:Fallback>
          <p:pic>
            <p:nvPicPr>
              <p:cNvPr id="2" name="Ink 1">
                <a:extLst>
                  <a:ext uri="{FF2B5EF4-FFF2-40B4-BE49-F238E27FC236}">
                    <a16:creationId xmlns:a16="http://schemas.microsoft.com/office/drawing/2014/main" id="{D650193C-0931-5579-C6B6-A74B0974524E}"/>
                  </a:ext>
                </a:extLst>
              </p:cNvPr>
              <p:cNvPicPr/>
              <p:nvPr/>
            </p:nvPicPr>
            <p:blipFill>
              <a:blip r:embed="rId5"/>
              <a:stretch>
                <a:fillRect/>
              </a:stretch>
            </p:blipFill>
            <p:spPr>
              <a:xfrm>
                <a:off x="579683" y="987717"/>
                <a:ext cx="1017720" cy="78840"/>
              </a:xfrm>
              <a:prstGeom prst="rect">
                <a:avLst/>
              </a:prstGeom>
            </p:spPr>
          </p:pic>
        </mc:Fallback>
      </mc:AlternateContent>
      <p:grpSp>
        <p:nvGrpSpPr>
          <p:cNvPr id="14" name="Group 13">
            <a:extLst>
              <a:ext uri="{FF2B5EF4-FFF2-40B4-BE49-F238E27FC236}">
                <a16:creationId xmlns:a16="http://schemas.microsoft.com/office/drawing/2014/main" id="{71F0A1C9-2F89-8572-A164-D437CADB907B}"/>
              </a:ext>
            </a:extLst>
          </p:cNvPr>
          <p:cNvGrpSpPr/>
          <p:nvPr/>
        </p:nvGrpSpPr>
        <p:grpSpPr>
          <a:xfrm>
            <a:off x="596963" y="192837"/>
            <a:ext cx="1837440" cy="339120"/>
            <a:chOff x="596963" y="192837"/>
            <a:chExt cx="1837440" cy="339120"/>
          </a:xfrm>
        </p:grpSpPr>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D39DD864-A8B9-FEDA-3273-258B17B0310C}"/>
                    </a:ext>
                  </a:extLst>
                </p14:cNvPr>
                <p14:cNvContentPartPr/>
                <p14:nvPr/>
              </p14:nvContentPartPr>
              <p14:xfrm>
                <a:off x="596963" y="226317"/>
                <a:ext cx="96840" cy="156960"/>
              </p14:xfrm>
            </p:contentPart>
          </mc:Choice>
          <mc:Fallback>
            <p:pic>
              <p:nvPicPr>
                <p:cNvPr id="3" name="Ink 2">
                  <a:extLst>
                    <a:ext uri="{FF2B5EF4-FFF2-40B4-BE49-F238E27FC236}">
                      <a16:creationId xmlns:a16="http://schemas.microsoft.com/office/drawing/2014/main" id="{D39DD864-A8B9-FEDA-3273-258B17B0310C}"/>
                    </a:ext>
                  </a:extLst>
                </p:cNvPr>
                <p:cNvPicPr/>
                <p:nvPr/>
              </p:nvPicPr>
              <p:blipFill>
                <a:blip r:embed="rId7"/>
                <a:stretch>
                  <a:fillRect/>
                </a:stretch>
              </p:blipFill>
              <p:spPr>
                <a:xfrm>
                  <a:off x="581843" y="210837"/>
                  <a:ext cx="1274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42FC7C3F-F427-3DDA-5DF9-ECF288EA4294}"/>
                    </a:ext>
                  </a:extLst>
                </p14:cNvPr>
                <p14:cNvContentPartPr/>
                <p14:nvPr/>
              </p14:nvContentPartPr>
              <p14:xfrm>
                <a:off x="765443" y="251517"/>
                <a:ext cx="275760" cy="167400"/>
              </p14:xfrm>
            </p:contentPart>
          </mc:Choice>
          <mc:Fallback>
            <p:pic>
              <p:nvPicPr>
                <p:cNvPr id="4" name="Ink 3">
                  <a:extLst>
                    <a:ext uri="{FF2B5EF4-FFF2-40B4-BE49-F238E27FC236}">
                      <a16:creationId xmlns:a16="http://schemas.microsoft.com/office/drawing/2014/main" id="{42FC7C3F-F427-3DDA-5DF9-ECF288EA4294}"/>
                    </a:ext>
                  </a:extLst>
                </p:cNvPr>
                <p:cNvPicPr/>
                <p:nvPr/>
              </p:nvPicPr>
              <p:blipFill>
                <a:blip r:embed="rId9"/>
                <a:stretch>
                  <a:fillRect/>
                </a:stretch>
              </p:blipFill>
              <p:spPr>
                <a:xfrm>
                  <a:off x="750323" y="236397"/>
                  <a:ext cx="3063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D27C5E33-938B-2DF9-E18E-BDBB84D76440}"/>
                    </a:ext>
                  </a:extLst>
                </p14:cNvPr>
                <p14:cNvContentPartPr/>
                <p14:nvPr/>
              </p14:nvContentPartPr>
              <p14:xfrm>
                <a:off x="1100243" y="192837"/>
                <a:ext cx="59400" cy="180720"/>
              </p14:xfrm>
            </p:contentPart>
          </mc:Choice>
          <mc:Fallback>
            <p:pic>
              <p:nvPicPr>
                <p:cNvPr id="5" name="Ink 4">
                  <a:extLst>
                    <a:ext uri="{FF2B5EF4-FFF2-40B4-BE49-F238E27FC236}">
                      <a16:creationId xmlns:a16="http://schemas.microsoft.com/office/drawing/2014/main" id="{D27C5E33-938B-2DF9-E18E-BDBB84D76440}"/>
                    </a:ext>
                  </a:extLst>
                </p:cNvPr>
                <p:cNvPicPr/>
                <p:nvPr/>
              </p:nvPicPr>
              <p:blipFill>
                <a:blip r:embed="rId11"/>
                <a:stretch>
                  <a:fillRect/>
                </a:stretch>
              </p:blipFill>
              <p:spPr>
                <a:xfrm>
                  <a:off x="1085123" y="177717"/>
                  <a:ext cx="900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a:extLst>
                    <a:ext uri="{FF2B5EF4-FFF2-40B4-BE49-F238E27FC236}">
                      <a16:creationId xmlns:a16="http://schemas.microsoft.com/office/drawing/2014/main" id="{6D1B3C31-EA75-F0BE-EB49-9969941F4913}"/>
                    </a:ext>
                  </a:extLst>
                </p14:cNvPr>
                <p14:cNvContentPartPr/>
                <p14:nvPr/>
              </p14:nvContentPartPr>
              <p14:xfrm>
                <a:off x="1115363" y="266277"/>
                <a:ext cx="263160" cy="81360"/>
              </p14:xfrm>
            </p:contentPart>
          </mc:Choice>
          <mc:Fallback>
            <p:pic>
              <p:nvPicPr>
                <p:cNvPr id="6" name="Ink 5">
                  <a:extLst>
                    <a:ext uri="{FF2B5EF4-FFF2-40B4-BE49-F238E27FC236}">
                      <a16:creationId xmlns:a16="http://schemas.microsoft.com/office/drawing/2014/main" id="{6D1B3C31-EA75-F0BE-EB49-9969941F4913}"/>
                    </a:ext>
                  </a:extLst>
                </p:cNvPr>
                <p:cNvPicPr/>
                <p:nvPr/>
              </p:nvPicPr>
              <p:blipFill>
                <a:blip r:embed="rId13"/>
                <a:stretch>
                  <a:fillRect/>
                </a:stretch>
              </p:blipFill>
              <p:spPr>
                <a:xfrm>
                  <a:off x="1100243" y="250797"/>
                  <a:ext cx="29340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Ink 6">
                  <a:extLst>
                    <a:ext uri="{FF2B5EF4-FFF2-40B4-BE49-F238E27FC236}">
                      <a16:creationId xmlns:a16="http://schemas.microsoft.com/office/drawing/2014/main" id="{4DCAFFBD-80C8-1725-C90C-36BE8141D924}"/>
                    </a:ext>
                  </a:extLst>
                </p14:cNvPr>
                <p14:cNvContentPartPr/>
                <p14:nvPr/>
              </p14:nvContentPartPr>
              <p14:xfrm>
                <a:off x="1475003" y="250437"/>
                <a:ext cx="152640" cy="116280"/>
              </p14:xfrm>
            </p:contentPart>
          </mc:Choice>
          <mc:Fallback>
            <p:pic>
              <p:nvPicPr>
                <p:cNvPr id="7" name="Ink 6">
                  <a:extLst>
                    <a:ext uri="{FF2B5EF4-FFF2-40B4-BE49-F238E27FC236}">
                      <a16:creationId xmlns:a16="http://schemas.microsoft.com/office/drawing/2014/main" id="{4DCAFFBD-80C8-1725-C90C-36BE8141D924}"/>
                    </a:ext>
                  </a:extLst>
                </p:cNvPr>
                <p:cNvPicPr/>
                <p:nvPr/>
              </p:nvPicPr>
              <p:blipFill>
                <a:blip r:embed="rId15"/>
                <a:stretch>
                  <a:fillRect/>
                </a:stretch>
              </p:blipFill>
              <p:spPr>
                <a:xfrm>
                  <a:off x="1459883" y="235317"/>
                  <a:ext cx="18324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Ink 7">
                  <a:extLst>
                    <a:ext uri="{FF2B5EF4-FFF2-40B4-BE49-F238E27FC236}">
                      <a16:creationId xmlns:a16="http://schemas.microsoft.com/office/drawing/2014/main" id="{4907ADE3-404D-1789-6C98-F2E24C7F0F92}"/>
                    </a:ext>
                  </a:extLst>
                </p14:cNvPr>
                <p14:cNvContentPartPr/>
                <p14:nvPr/>
              </p14:nvContentPartPr>
              <p14:xfrm>
                <a:off x="1685243" y="284997"/>
                <a:ext cx="23040" cy="84600"/>
              </p14:xfrm>
            </p:contentPart>
          </mc:Choice>
          <mc:Fallback>
            <p:pic>
              <p:nvPicPr>
                <p:cNvPr id="8" name="Ink 7">
                  <a:extLst>
                    <a:ext uri="{FF2B5EF4-FFF2-40B4-BE49-F238E27FC236}">
                      <a16:creationId xmlns:a16="http://schemas.microsoft.com/office/drawing/2014/main" id="{4907ADE3-404D-1789-6C98-F2E24C7F0F92}"/>
                    </a:ext>
                  </a:extLst>
                </p:cNvPr>
                <p:cNvPicPr/>
                <p:nvPr/>
              </p:nvPicPr>
              <p:blipFill>
                <a:blip r:embed="rId17"/>
                <a:stretch>
                  <a:fillRect/>
                </a:stretch>
              </p:blipFill>
              <p:spPr>
                <a:xfrm>
                  <a:off x="1670123" y="269877"/>
                  <a:ext cx="536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Ink 8">
                  <a:extLst>
                    <a:ext uri="{FF2B5EF4-FFF2-40B4-BE49-F238E27FC236}">
                      <a16:creationId xmlns:a16="http://schemas.microsoft.com/office/drawing/2014/main" id="{18D47C79-0D3B-06FB-8E52-B0C55C8CB183}"/>
                    </a:ext>
                  </a:extLst>
                </p14:cNvPr>
                <p14:cNvContentPartPr/>
                <p14:nvPr/>
              </p14:nvContentPartPr>
              <p14:xfrm>
                <a:off x="1690643" y="210117"/>
                <a:ext cx="8280" cy="41040"/>
              </p14:xfrm>
            </p:contentPart>
          </mc:Choice>
          <mc:Fallback>
            <p:pic>
              <p:nvPicPr>
                <p:cNvPr id="9" name="Ink 8">
                  <a:extLst>
                    <a:ext uri="{FF2B5EF4-FFF2-40B4-BE49-F238E27FC236}">
                      <a16:creationId xmlns:a16="http://schemas.microsoft.com/office/drawing/2014/main" id="{18D47C79-0D3B-06FB-8E52-B0C55C8CB183}"/>
                    </a:ext>
                  </a:extLst>
                </p:cNvPr>
                <p:cNvPicPr/>
                <p:nvPr/>
              </p:nvPicPr>
              <p:blipFill>
                <a:blip r:embed="rId19"/>
                <a:stretch>
                  <a:fillRect/>
                </a:stretch>
              </p:blipFill>
              <p:spPr>
                <a:xfrm>
                  <a:off x="1675523" y="194637"/>
                  <a:ext cx="388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Ink 9">
                  <a:extLst>
                    <a:ext uri="{FF2B5EF4-FFF2-40B4-BE49-F238E27FC236}">
                      <a16:creationId xmlns:a16="http://schemas.microsoft.com/office/drawing/2014/main" id="{7024DCD6-5BF1-9C2E-A8D2-6AE8794FAD94}"/>
                    </a:ext>
                  </a:extLst>
                </p14:cNvPr>
                <p14:cNvContentPartPr/>
                <p14:nvPr/>
              </p14:nvContentPartPr>
              <p14:xfrm>
                <a:off x="1789643" y="248277"/>
                <a:ext cx="126720" cy="118800"/>
              </p14:xfrm>
            </p:contentPart>
          </mc:Choice>
          <mc:Fallback>
            <p:pic>
              <p:nvPicPr>
                <p:cNvPr id="10" name="Ink 9">
                  <a:extLst>
                    <a:ext uri="{FF2B5EF4-FFF2-40B4-BE49-F238E27FC236}">
                      <a16:creationId xmlns:a16="http://schemas.microsoft.com/office/drawing/2014/main" id="{7024DCD6-5BF1-9C2E-A8D2-6AE8794FAD94}"/>
                    </a:ext>
                  </a:extLst>
                </p:cNvPr>
                <p:cNvPicPr/>
                <p:nvPr/>
              </p:nvPicPr>
              <p:blipFill>
                <a:blip r:embed="rId21"/>
                <a:stretch>
                  <a:fillRect/>
                </a:stretch>
              </p:blipFill>
              <p:spPr>
                <a:xfrm>
                  <a:off x="1774523" y="232797"/>
                  <a:ext cx="1573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1" name="Ink 10">
                  <a:extLst>
                    <a:ext uri="{FF2B5EF4-FFF2-40B4-BE49-F238E27FC236}">
                      <a16:creationId xmlns:a16="http://schemas.microsoft.com/office/drawing/2014/main" id="{8CAFA502-2E43-3D34-5FE1-4AE86D6EBF62}"/>
                    </a:ext>
                  </a:extLst>
                </p14:cNvPr>
                <p14:cNvContentPartPr/>
                <p14:nvPr/>
              </p14:nvContentPartPr>
              <p14:xfrm>
                <a:off x="2031923" y="258357"/>
                <a:ext cx="402480" cy="147240"/>
              </p14:xfrm>
            </p:contentPart>
          </mc:Choice>
          <mc:Fallback>
            <p:pic>
              <p:nvPicPr>
                <p:cNvPr id="11" name="Ink 10">
                  <a:extLst>
                    <a:ext uri="{FF2B5EF4-FFF2-40B4-BE49-F238E27FC236}">
                      <a16:creationId xmlns:a16="http://schemas.microsoft.com/office/drawing/2014/main" id="{8CAFA502-2E43-3D34-5FE1-4AE86D6EBF62}"/>
                    </a:ext>
                  </a:extLst>
                </p:cNvPr>
                <p:cNvPicPr/>
                <p:nvPr/>
              </p:nvPicPr>
              <p:blipFill>
                <a:blip r:embed="rId23"/>
                <a:stretch>
                  <a:fillRect/>
                </a:stretch>
              </p:blipFill>
              <p:spPr>
                <a:xfrm>
                  <a:off x="2016803" y="243237"/>
                  <a:ext cx="4330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 name="Ink 11">
                  <a:extLst>
                    <a:ext uri="{FF2B5EF4-FFF2-40B4-BE49-F238E27FC236}">
                      <a16:creationId xmlns:a16="http://schemas.microsoft.com/office/drawing/2014/main" id="{8F5DEA59-BA65-447B-686F-11C004E0A6DC}"/>
                    </a:ext>
                  </a:extLst>
                </p14:cNvPr>
                <p14:cNvContentPartPr/>
                <p14:nvPr/>
              </p14:nvContentPartPr>
              <p14:xfrm>
                <a:off x="2324243" y="441957"/>
                <a:ext cx="75240" cy="12600"/>
              </p14:xfrm>
            </p:contentPart>
          </mc:Choice>
          <mc:Fallback>
            <p:pic>
              <p:nvPicPr>
                <p:cNvPr id="12" name="Ink 11">
                  <a:extLst>
                    <a:ext uri="{FF2B5EF4-FFF2-40B4-BE49-F238E27FC236}">
                      <a16:creationId xmlns:a16="http://schemas.microsoft.com/office/drawing/2014/main" id="{8F5DEA59-BA65-447B-686F-11C004E0A6DC}"/>
                    </a:ext>
                  </a:extLst>
                </p:cNvPr>
                <p:cNvPicPr/>
                <p:nvPr/>
              </p:nvPicPr>
              <p:blipFill>
                <a:blip r:embed="rId25"/>
                <a:stretch>
                  <a:fillRect/>
                </a:stretch>
              </p:blipFill>
              <p:spPr>
                <a:xfrm>
                  <a:off x="2309123" y="426837"/>
                  <a:ext cx="1058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 name="Ink 12">
                  <a:extLst>
                    <a:ext uri="{FF2B5EF4-FFF2-40B4-BE49-F238E27FC236}">
                      <a16:creationId xmlns:a16="http://schemas.microsoft.com/office/drawing/2014/main" id="{65BB334B-AAF2-F9A8-86BA-588A6072FB59}"/>
                    </a:ext>
                  </a:extLst>
                </p14:cNvPr>
                <p14:cNvContentPartPr/>
                <p14:nvPr/>
              </p14:nvContentPartPr>
              <p14:xfrm>
                <a:off x="2304803" y="518277"/>
                <a:ext cx="96840" cy="13680"/>
              </p14:xfrm>
            </p:contentPart>
          </mc:Choice>
          <mc:Fallback>
            <p:pic>
              <p:nvPicPr>
                <p:cNvPr id="13" name="Ink 12">
                  <a:extLst>
                    <a:ext uri="{FF2B5EF4-FFF2-40B4-BE49-F238E27FC236}">
                      <a16:creationId xmlns:a16="http://schemas.microsoft.com/office/drawing/2014/main" id="{65BB334B-AAF2-F9A8-86BA-588A6072FB59}"/>
                    </a:ext>
                  </a:extLst>
                </p:cNvPr>
                <p:cNvPicPr/>
                <p:nvPr/>
              </p:nvPicPr>
              <p:blipFill>
                <a:blip r:embed="rId27"/>
                <a:stretch>
                  <a:fillRect/>
                </a:stretch>
              </p:blipFill>
              <p:spPr>
                <a:xfrm>
                  <a:off x="2289683" y="503157"/>
                  <a:ext cx="127440" cy="44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F100A3B7-716B-9E43-3F7F-53FB21C2866F}"/>
                  </a:ext>
                </a:extLst>
              </p14:cNvPr>
              <p14:cNvContentPartPr/>
              <p14:nvPr/>
            </p14:nvContentPartPr>
            <p14:xfrm>
              <a:off x="3017243" y="1710597"/>
              <a:ext cx="105120" cy="3600"/>
            </p14:xfrm>
          </p:contentPart>
        </mc:Choice>
        <mc:Fallback>
          <p:pic>
            <p:nvPicPr>
              <p:cNvPr id="15" name="Ink 14">
                <a:extLst>
                  <a:ext uri="{FF2B5EF4-FFF2-40B4-BE49-F238E27FC236}">
                    <a16:creationId xmlns:a16="http://schemas.microsoft.com/office/drawing/2014/main" id="{F100A3B7-716B-9E43-3F7F-53FB21C2866F}"/>
                  </a:ext>
                </a:extLst>
              </p:cNvPr>
              <p:cNvPicPr/>
              <p:nvPr/>
            </p:nvPicPr>
            <p:blipFill>
              <a:blip r:embed="rId29"/>
              <a:stretch>
                <a:fillRect/>
              </a:stretch>
            </p:blipFill>
            <p:spPr>
              <a:xfrm>
                <a:off x="3001763" y="1695117"/>
                <a:ext cx="135720" cy="34200"/>
              </a:xfrm>
              <a:prstGeom prst="rect">
                <a:avLst/>
              </a:prstGeom>
            </p:spPr>
          </p:pic>
        </mc:Fallback>
      </mc:AlternateContent>
      <p:grpSp>
        <p:nvGrpSpPr>
          <p:cNvPr id="20" name="Group 19">
            <a:extLst>
              <a:ext uri="{FF2B5EF4-FFF2-40B4-BE49-F238E27FC236}">
                <a16:creationId xmlns:a16="http://schemas.microsoft.com/office/drawing/2014/main" id="{DFAA7FF6-6B66-FA26-3351-2FA7FB7DC939}"/>
              </a:ext>
            </a:extLst>
          </p:cNvPr>
          <p:cNvGrpSpPr/>
          <p:nvPr/>
        </p:nvGrpSpPr>
        <p:grpSpPr>
          <a:xfrm>
            <a:off x="2797283" y="1843797"/>
            <a:ext cx="401760" cy="206640"/>
            <a:chOff x="2797283" y="1843797"/>
            <a:chExt cx="401760" cy="206640"/>
          </a:xfrm>
        </p:grpSpPr>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D21AFDB9-50DF-81CA-3BD2-7E80A80E0B4A}"/>
                    </a:ext>
                  </a:extLst>
                </p14:cNvPr>
                <p14:cNvContentPartPr/>
                <p14:nvPr/>
              </p14:nvContentPartPr>
              <p14:xfrm>
                <a:off x="3096083" y="1843797"/>
                <a:ext cx="102960" cy="12240"/>
              </p14:xfrm>
            </p:contentPart>
          </mc:Choice>
          <mc:Fallback>
            <p:pic>
              <p:nvPicPr>
                <p:cNvPr id="16" name="Ink 15">
                  <a:extLst>
                    <a:ext uri="{FF2B5EF4-FFF2-40B4-BE49-F238E27FC236}">
                      <a16:creationId xmlns:a16="http://schemas.microsoft.com/office/drawing/2014/main" id="{D21AFDB9-50DF-81CA-3BD2-7E80A80E0B4A}"/>
                    </a:ext>
                  </a:extLst>
                </p:cNvPr>
                <p:cNvPicPr/>
                <p:nvPr/>
              </p:nvPicPr>
              <p:blipFill>
                <a:blip r:embed="rId31"/>
                <a:stretch>
                  <a:fillRect/>
                </a:stretch>
              </p:blipFill>
              <p:spPr>
                <a:xfrm>
                  <a:off x="3080963" y="1828677"/>
                  <a:ext cx="13320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7" name="Ink 16">
                  <a:extLst>
                    <a:ext uri="{FF2B5EF4-FFF2-40B4-BE49-F238E27FC236}">
                      <a16:creationId xmlns:a16="http://schemas.microsoft.com/office/drawing/2014/main" id="{79D47545-391F-19A0-2CA5-A3F99C399854}"/>
                    </a:ext>
                  </a:extLst>
                </p14:cNvPr>
                <p14:cNvContentPartPr/>
                <p14:nvPr/>
              </p14:nvContentPartPr>
              <p14:xfrm>
                <a:off x="3109043" y="1963677"/>
                <a:ext cx="72720" cy="9000"/>
              </p14:xfrm>
            </p:contentPart>
          </mc:Choice>
          <mc:Fallback>
            <p:pic>
              <p:nvPicPr>
                <p:cNvPr id="17" name="Ink 16">
                  <a:extLst>
                    <a:ext uri="{FF2B5EF4-FFF2-40B4-BE49-F238E27FC236}">
                      <a16:creationId xmlns:a16="http://schemas.microsoft.com/office/drawing/2014/main" id="{79D47545-391F-19A0-2CA5-A3F99C399854}"/>
                    </a:ext>
                  </a:extLst>
                </p:cNvPr>
                <p:cNvPicPr/>
                <p:nvPr/>
              </p:nvPicPr>
              <p:blipFill>
                <a:blip r:embed="rId33"/>
                <a:stretch>
                  <a:fillRect/>
                </a:stretch>
              </p:blipFill>
              <p:spPr>
                <a:xfrm>
                  <a:off x="3093563" y="1948197"/>
                  <a:ext cx="1029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8" name="Ink 17">
                  <a:extLst>
                    <a:ext uri="{FF2B5EF4-FFF2-40B4-BE49-F238E27FC236}">
                      <a16:creationId xmlns:a16="http://schemas.microsoft.com/office/drawing/2014/main" id="{530FC421-BC26-7F82-9822-AECC5BC386C0}"/>
                    </a:ext>
                  </a:extLst>
                </p14:cNvPr>
                <p14:cNvContentPartPr/>
                <p14:nvPr/>
              </p14:nvContentPartPr>
              <p14:xfrm>
                <a:off x="2797283" y="1917597"/>
                <a:ext cx="55440" cy="132840"/>
              </p14:xfrm>
            </p:contentPart>
          </mc:Choice>
          <mc:Fallback>
            <p:pic>
              <p:nvPicPr>
                <p:cNvPr id="18" name="Ink 17">
                  <a:extLst>
                    <a:ext uri="{FF2B5EF4-FFF2-40B4-BE49-F238E27FC236}">
                      <a16:creationId xmlns:a16="http://schemas.microsoft.com/office/drawing/2014/main" id="{530FC421-BC26-7F82-9822-AECC5BC386C0}"/>
                    </a:ext>
                  </a:extLst>
                </p:cNvPr>
                <p:cNvPicPr/>
                <p:nvPr/>
              </p:nvPicPr>
              <p:blipFill>
                <a:blip r:embed="rId35"/>
                <a:stretch>
                  <a:fillRect/>
                </a:stretch>
              </p:blipFill>
              <p:spPr>
                <a:xfrm>
                  <a:off x="2781803" y="1902477"/>
                  <a:ext cx="860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 name="Ink 18">
                  <a:extLst>
                    <a:ext uri="{FF2B5EF4-FFF2-40B4-BE49-F238E27FC236}">
                      <a16:creationId xmlns:a16="http://schemas.microsoft.com/office/drawing/2014/main" id="{3E7615C7-BBD8-19AA-0E8F-8776FA68C2E4}"/>
                    </a:ext>
                  </a:extLst>
                </p14:cNvPr>
                <p14:cNvContentPartPr/>
                <p14:nvPr/>
              </p14:nvContentPartPr>
              <p14:xfrm>
                <a:off x="2877563" y="1944957"/>
                <a:ext cx="61920" cy="95400"/>
              </p14:xfrm>
            </p:contentPart>
          </mc:Choice>
          <mc:Fallback>
            <p:pic>
              <p:nvPicPr>
                <p:cNvPr id="19" name="Ink 18">
                  <a:extLst>
                    <a:ext uri="{FF2B5EF4-FFF2-40B4-BE49-F238E27FC236}">
                      <a16:creationId xmlns:a16="http://schemas.microsoft.com/office/drawing/2014/main" id="{3E7615C7-BBD8-19AA-0E8F-8776FA68C2E4}"/>
                    </a:ext>
                  </a:extLst>
                </p:cNvPr>
                <p:cNvPicPr/>
                <p:nvPr/>
              </p:nvPicPr>
              <p:blipFill>
                <a:blip r:embed="rId37"/>
                <a:stretch>
                  <a:fillRect/>
                </a:stretch>
              </p:blipFill>
              <p:spPr>
                <a:xfrm>
                  <a:off x="2862443" y="1929837"/>
                  <a:ext cx="92520" cy="126000"/>
                </a:xfrm>
                <a:prstGeom prst="rect">
                  <a:avLst/>
                </a:prstGeom>
              </p:spPr>
            </p:pic>
          </mc:Fallback>
        </mc:AlternateContent>
      </p:grpSp>
      <p:grpSp>
        <p:nvGrpSpPr>
          <p:cNvPr id="24" name="Group 23">
            <a:extLst>
              <a:ext uri="{FF2B5EF4-FFF2-40B4-BE49-F238E27FC236}">
                <a16:creationId xmlns:a16="http://schemas.microsoft.com/office/drawing/2014/main" id="{69E34156-9C4E-1B16-1687-53388EA08291}"/>
              </a:ext>
            </a:extLst>
          </p:cNvPr>
          <p:cNvGrpSpPr/>
          <p:nvPr/>
        </p:nvGrpSpPr>
        <p:grpSpPr>
          <a:xfrm>
            <a:off x="4047203" y="2028837"/>
            <a:ext cx="464760" cy="27000"/>
            <a:chOff x="4047203" y="2028837"/>
            <a:chExt cx="464760" cy="27000"/>
          </a:xfrm>
        </p:grpSpPr>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DC726709-099C-2D03-8DB2-3BFE61CB97BF}"/>
                    </a:ext>
                  </a:extLst>
                </p14:cNvPr>
                <p14:cNvContentPartPr/>
                <p14:nvPr/>
              </p14:nvContentPartPr>
              <p14:xfrm>
                <a:off x="4047203" y="2028837"/>
                <a:ext cx="108000" cy="7920"/>
              </p14:xfrm>
            </p:contentPart>
          </mc:Choice>
          <mc:Fallback>
            <p:pic>
              <p:nvPicPr>
                <p:cNvPr id="21" name="Ink 20">
                  <a:extLst>
                    <a:ext uri="{FF2B5EF4-FFF2-40B4-BE49-F238E27FC236}">
                      <a16:creationId xmlns:a16="http://schemas.microsoft.com/office/drawing/2014/main" id="{DC726709-099C-2D03-8DB2-3BFE61CB97BF}"/>
                    </a:ext>
                  </a:extLst>
                </p:cNvPr>
                <p:cNvPicPr/>
                <p:nvPr/>
              </p:nvPicPr>
              <p:blipFill>
                <a:blip r:embed="rId39"/>
                <a:stretch>
                  <a:fillRect/>
                </a:stretch>
              </p:blipFill>
              <p:spPr>
                <a:xfrm>
                  <a:off x="4032083" y="2013357"/>
                  <a:ext cx="1386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2" name="Ink 21">
                  <a:extLst>
                    <a:ext uri="{FF2B5EF4-FFF2-40B4-BE49-F238E27FC236}">
                      <a16:creationId xmlns:a16="http://schemas.microsoft.com/office/drawing/2014/main" id="{873CCFAF-11D4-1C24-6F43-53F57AFDFFFF}"/>
                    </a:ext>
                  </a:extLst>
                </p14:cNvPr>
                <p14:cNvContentPartPr/>
                <p14:nvPr/>
              </p14:nvContentPartPr>
              <p14:xfrm>
                <a:off x="4298123" y="2053677"/>
                <a:ext cx="54000" cy="2160"/>
              </p14:xfrm>
            </p:contentPart>
          </mc:Choice>
          <mc:Fallback>
            <p:pic>
              <p:nvPicPr>
                <p:cNvPr id="22" name="Ink 21">
                  <a:extLst>
                    <a:ext uri="{FF2B5EF4-FFF2-40B4-BE49-F238E27FC236}">
                      <a16:creationId xmlns:a16="http://schemas.microsoft.com/office/drawing/2014/main" id="{873CCFAF-11D4-1C24-6F43-53F57AFDFFFF}"/>
                    </a:ext>
                  </a:extLst>
                </p:cNvPr>
                <p:cNvPicPr/>
                <p:nvPr/>
              </p:nvPicPr>
              <p:blipFill>
                <a:blip r:embed="rId41"/>
                <a:stretch>
                  <a:fillRect/>
                </a:stretch>
              </p:blipFill>
              <p:spPr>
                <a:xfrm>
                  <a:off x="4283003" y="2038197"/>
                  <a:ext cx="842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 name="Ink 22">
                  <a:extLst>
                    <a:ext uri="{FF2B5EF4-FFF2-40B4-BE49-F238E27FC236}">
                      <a16:creationId xmlns:a16="http://schemas.microsoft.com/office/drawing/2014/main" id="{43F394E3-6CF2-5BD1-51B0-6B02D42EAD98}"/>
                    </a:ext>
                  </a:extLst>
                </p14:cNvPr>
                <p14:cNvContentPartPr/>
                <p14:nvPr/>
              </p14:nvContentPartPr>
              <p14:xfrm>
                <a:off x="4421243" y="2037477"/>
                <a:ext cx="90720" cy="5400"/>
              </p14:xfrm>
            </p:contentPart>
          </mc:Choice>
          <mc:Fallback>
            <p:pic>
              <p:nvPicPr>
                <p:cNvPr id="23" name="Ink 22">
                  <a:extLst>
                    <a:ext uri="{FF2B5EF4-FFF2-40B4-BE49-F238E27FC236}">
                      <a16:creationId xmlns:a16="http://schemas.microsoft.com/office/drawing/2014/main" id="{43F394E3-6CF2-5BD1-51B0-6B02D42EAD98}"/>
                    </a:ext>
                  </a:extLst>
                </p:cNvPr>
                <p:cNvPicPr/>
                <p:nvPr/>
              </p:nvPicPr>
              <p:blipFill>
                <a:blip r:embed="rId43"/>
                <a:stretch>
                  <a:fillRect/>
                </a:stretch>
              </p:blipFill>
              <p:spPr>
                <a:xfrm>
                  <a:off x="4406123" y="2022357"/>
                  <a:ext cx="12096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F94B26EF-90BE-9920-DE4D-FED9CEE51E72}"/>
                  </a:ext>
                </a:extLst>
              </p14:cNvPr>
              <p14:cNvContentPartPr/>
              <p14:nvPr/>
            </p14:nvContentPartPr>
            <p14:xfrm>
              <a:off x="5745323" y="1669197"/>
              <a:ext cx="360360" cy="2802240"/>
            </p14:xfrm>
          </p:contentPart>
        </mc:Choice>
        <mc:Fallback>
          <p:pic>
            <p:nvPicPr>
              <p:cNvPr id="25" name="Ink 24">
                <a:extLst>
                  <a:ext uri="{FF2B5EF4-FFF2-40B4-BE49-F238E27FC236}">
                    <a16:creationId xmlns:a16="http://schemas.microsoft.com/office/drawing/2014/main" id="{F94B26EF-90BE-9920-DE4D-FED9CEE51E72}"/>
                  </a:ext>
                </a:extLst>
              </p:cNvPr>
              <p:cNvPicPr/>
              <p:nvPr/>
            </p:nvPicPr>
            <p:blipFill>
              <a:blip r:embed="rId45"/>
              <a:stretch>
                <a:fillRect/>
              </a:stretch>
            </p:blipFill>
            <p:spPr>
              <a:xfrm>
                <a:off x="5730203" y="1654077"/>
                <a:ext cx="390960" cy="28328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0B5FD4-7162-49B9-B59A-93F14BE9ED85}"/>
              </a:ext>
            </a:extLst>
          </p:cNvPr>
          <p:cNvGraphicFramePr>
            <a:graphicFrameLocks noChangeAspect="1"/>
          </p:cNvGraphicFramePr>
          <p:nvPr>
            <p:custDataLst>
              <p:tags r:id="rId1"/>
            </p:custDataLst>
            <p:extLst>
              <p:ext uri="{D42A27DB-BD31-4B8C-83A1-F6EECF244321}">
                <p14:modId xmlns:p14="http://schemas.microsoft.com/office/powerpoint/2010/main" val="40730116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6" name="Object 5" hidden="1">
                        <a:extLst>
                          <a:ext uri="{FF2B5EF4-FFF2-40B4-BE49-F238E27FC236}">
                            <a16:creationId xmlns:a16="http://schemas.microsoft.com/office/drawing/2014/main" id="{3A0B5FD4-7162-49B9-B59A-93F14BE9ED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2D730EBE-567D-40F6-B575-2A50997EC0BD}"/>
              </a:ext>
            </a:extLst>
          </p:cNvPr>
          <p:cNvPicPr>
            <a:picLocks noChangeAspect="1"/>
          </p:cNvPicPr>
          <p:nvPr/>
        </p:nvPicPr>
        <p:blipFill>
          <a:blip r:embed="rId5"/>
          <a:stretch>
            <a:fillRect/>
          </a:stretch>
        </p:blipFill>
        <p:spPr>
          <a:xfrm>
            <a:off x="230522" y="768403"/>
            <a:ext cx="8544644" cy="4049486"/>
          </a:xfrm>
          <a:prstGeom prst="rect">
            <a:avLst/>
          </a:prstGeom>
        </p:spPr>
      </p:pic>
    </p:spTree>
    <p:extLst>
      <p:ext uri="{BB962C8B-B14F-4D97-AF65-F5344CB8AC3E}">
        <p14:creationId xmlns:p14="http://schemas.microsoft.com/office/powerpoint/2010/main" val="380590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What we have learnt in this week’s videos?</a:t>
            </a:r>
            <a:endParaRPr/>
          </a:p>
        </p:txBody>
      </p:sp>
      <p:sp>
        <p:nvSpPr>
          <p:cNvPr id="70" name="Google Shape;70;p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Semantic Segmentation</a:t>
            </a:r>
            <a:endParaRPr/>
          </a:p>
          <a:p>
            <a:pPr marL="457200" lvl="0" indent="-342900" algn="l" rtl="0">
              <a:lnSpc>
                <a:spcPct val="115000"/>
              </a:lnSpc>
              <a:spcBef>
                <a:spcPts val="0"/>
              </a:spcBef>
              <a:spcAft>
                <a:spcPts val="0"/>
              </a:spcAft>
              <a:buSzPts val="1800"/>
              <a:buChar char="●"/>
            </a:pPr>
            <a:r>
              <a:rPr lang="en"/>
              <a:t>U-Net</a:t>
            </a:r>
            <a:endParaRPr/>
          </a:p>
          <a:p>
            <a:pPr marL="457200" lvl="0" indent="-342900" algn="l" rtl="0">
              <a:lnSpc>
                <a:spcPct val="115000"/>
              </a:lnSpc>
              <a:spcBef>
                <a:spcPts val="0"/>
              </a:spcBef>
              <a:spcAft>
                <a:spcPts val="0"/>
              </a:spcAft>
              <a:buSzPts val="1800"/>
              <a:buChar char="●"/>
            </a:pPr>
            <a:r>
              <a:rPr lang="en"/>
              <a:t>Inception and Mobilenet</a:t>
            </a:r>
            <a:endParaRPr/>
          </a:p>
          <a:p>
            <a:pPr marL="457200" lvl="0" indent="-342900" algn="l" rtl="0">
              <a:lnSpc>
                <a:spcPct val="115000"/>
              </a:lnSpc>
              <a:spcBef>
                <a:spcPts val="0"/>
              </a:spcBef>
              <a:spcAft>
                <a:spcPts val="0"/>
              </a:spcAft>
              <a:buSzPts val="1800"/>
              <a:buChar char="●"/>
            </a:pPr>
            <a:r>
              <a:rPr lang="en"/>
              <a:t>Faster RCNN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600" b="1">
                <a:solidFill>
                  <a:srgbClr val="0B5394"/>
                </a:solidFill>
              </a:rPr>
              <a:t>Faster</a:t>
            </a:r>
            <a:r>
              <a:rPr lang="en" sz="3600"/>
              <a:t> </a:t>
            </a:r>
            <a:r>
              <a:rPr lang="en" sz="3600">
                <a:solidFill>
                  <a:srgbClr val="3D85C6"/>
                </a:solidFill>
              </a:rPr>
              <a:t>RCNN</a:t>
            </a:r>
            <a:endParaRPr sz="3600">
              <a:solidFill>
                <a:srgbClr val="3D85C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Region Proposal Network (RPN)</a:t>
            </a:r>
            <a:endParaRPr/>
          </a:p>
          <a:p>
            <a:pPr marL="0" lvl="0" indent="0" algn="l" rtl="0">
              <a:lnSpc>
                <a:spcPct val="100000"/>
              </a:lnSpc>
              <a:spcBef>
                <a:spcPts val="0"/>
              </a:spcBef>
              <a:spcAft>
                <a:spcPts val="0"/>
              </a:spcAft>
              <a:buSzPts val="2800"/>
              <a:buNone/>
            </a:pPr>
            <a:endParaRPr/>
          </a:p>
        </p:txBody>
      </p:sp>
      <p:sp>
        <p:nvSpPr>
          <p:cNvPr id="179" name="Google Shape;179;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endParaRPr sz="1200" b="1">
              <a:solidFill>
                <a:schemeClr val="dk1"/>
              </a:solidFill>
              <a:highlight>
                <a:srgbClr val="FFFFFF"/>
              </a:highlight>
            </a:endParaRPr>
          </a:p>
          <a:p>
            <a:pPr marL="0" lvl="0" indent="0" algn="l" rtl="0">
              <a:lnSpc>
                <a:spcPct val="100000"/>
              </a:lnSpc>
              <a:spcBef>
                <a:spcPts val="1600"/>
              </a:spcBef>
              <a:spcAft>
                <a:spcPts val="0"/>
              </a:spcAft>
              <a:buSzPts val="1800"/>
              <a:buNone/>
            </a:pPr>
            <a:endParaRPr sz="1200" b="1">
              <a:solidFill>
                <a:schemeClr val="dk1"/>
              </a:solidFill>
              <a:highlight>
                <a:srgbClr val="FFFFFF"/>
              </a:highlight>
            </a:endParaRPr>
          </a:p>
          <a:p>
            <a:pPr marL="0" lvl="0" indent="0" algn="l" rtl="0">
              <a:lnSpc>
                <a:spcPct val="100000"/>
              </a:lnSpc>
              <a:spcBef>
                <a:spcPts val="1600"/>
              </a:spcBef>
              <a:spcAft>
                <a:spcPts val="0"/>
              </a:spcAft>
              <a:buSzPts val="1800"/>
              <a:buNone/>
            </a:pPr>
            <a:endParaRPr sz="1200" b="1">
              <a:solidFill>
                <a:schemeClr val="dk1"/>
              </a:solidFill>
              <a:highlight>
                <a:srgbClr val="FFFFFF"/>
              </a:highlight>
            </a:endParaRPr>
          </a:p>
          <a:p>
            <a:pPr marL="0" lvl="0" indent="0" algn="l" rtl="0">
              <a:lnSpc>
                <a:spcPct val="100000"/>
              </a:lnSpc>
              <a:spcBef>
                <a:spcPts val="1600"/>
              </a:spcBef>
              <a:spcAft>
                <a:spcPts val="0"/>
              </a:spcAft>
              <a:buSzPts val="1800"/>
              <a:buNone/>
            </a:pPr>
            <a:endParaRPr sz="1200" b="1">
              <a:solidFill>
                <a:schemeClr val="dk1"/>
              </a:solidFill>
              <a:highlight>
                <a:srgbClr val="FFFFFF"/>
              </a:highlight>
            </a:endParaRPr>
          </a:p>
          <a:p>
            <a:pPr marL="0" lvl="0" indent="0" algn="l" rtl="0">
              <a:lnSpc>
                <a:spcPct val="100000"/>
              </a:lnSpc>
              <a:spcBef>
                <a:spcPts val="1600"/>
              </a:spcBef>
              <a:spcAft>
                <a:spcPts val="0"/>
              </a:spcAft>
              <a:buSzPts val="1800"/>
              <a:buNone/>
            </a:pPr>
            <a:endParaRPr sz="1200" b="1">
              <a:solidFill>
                <a:schemeClr val="dk1"/>
              </a:solidFill>
              <a:highlight>
                <a:srgbClr val="FFFFFF"/>
              </a:highlight>
            </a:endParaRPr>
          </a:p>
          <a:p>
            <a:pPr marL="0" lvl="0" indent="0" algn="l" rtl="0">
              <a:lnSpc>
                <a:spcPct val="100000"/>
              </a:lnSpc>
              <a:spcBef>
                <a:spcPts val="1600"/>
              </a:spcBef>
              <a:spcAft>
                <a:spcPts val="0"/>
              </a:spcAft>
              <a:buSzPts val="1800"/>
              <a:buNone/>
            </a:pPr>
            <a:endParaRPr sz="1200" b="1">
              <a:solidFill>
                <a:schemeClr val="dk1"/>
              </a:solidFill>
              <a:highlight>
                <a:srgbClr val="FFFFFF"/>
              </a:highlight>
            </a:endParaRPr>
          </a:p>
          <a:p>
            <a:pPr marL="0" lvl="0" indent="0" algn="l" rtl="0">
              <a:lnSpc>
                <a:spcPct val="100000"/>
              </a:lnSpc>
              <a:spcBef>
                <a:spcPts val="1600"/>
              </a:spcBef>
              <a:spcAft>
                <a:spcPts val="0"/>
              </a:spcAft>
              <a:buSzPts val="1800"/>
              <a:buNone/>
            </a:pPr>
            <a:endParaRPr sz="1200" b="1">
              <a:solidFill>
                <a:schemeClr val="dk1"/>
              </a:solidFill>
              <a:highlight>
                <a:srgbClr val="FFFFFF"/>
              </a:highlight>
            </a:endParaRPr>
          </a:p>
          <a:p>
            <a:pPr marL="0" lvl="0" indent="0" algn="l" rtl="0">
              <a:lnSpc>
                <a:spcPct val="100000"/>
              </a:lnSpc>
              <a:spcBef>
                <a:spcPts val="1600"/>
              </a:spcBef>
              <a:spcAft>
                <a:spcPts val="0"/>
              </a:spcAft>
              <a:buSzPts val="1800"/>
              <a:buNone/>
            </a:pPr>
            <a:r>
              <a:rPr lang="en" sz="1200">
                <a:solidFill>
                  <a:schemeClr val="dk1"/>
                </a:solidFill>
                <a:highlight>
                  <a:srgbClr val="FFFFFF"/>
                </a:highlight>
              </a:rPr>
              <a:t>RPN is small neural network sliding on the last feature map of the convolution layers and predict wether there is an object or not and also predict the bounding box of those objects.</a:t>
            </a:r>
            <a:endParaRPr sz="1200">
              <a:solidFill>
                <a:schemeClr val="dk1"/>
              </a:solidFill>
              <a:highlight>
                <a:srgbClr val="FFFFFF"/>
              </a:highlight>
            </a:endParaRPr>
          </a:p>
          <a:p>
            <a:pPr marL="0" lvl="0" indent="0" algn="l" rtl="0">
              <a:lnSpc>
                <a:spcPct val="100000"/>
              </a:lnSpc>
              <a:spcBef>
                <a:spcPts val="1600"/>
              </a:spcBef>
              <a:spcAft>
                <a:spcPts val="0"/>
              </a:spcAft>
              <a:buSzPts val="1800"/>
              <a:buNone/>
            </a:pPr>
            <a:endParaRPr sz="1600">
              <a:solidFill>
                <a:schemeClr val="dk1"/>
              </a:solidFill>
              <a:highlight>
                <a:srgbClr val="FFFFFF"/>
              </a:highlight>
              <a:latin typeface="Georgia"/>
              <a:ea typeface="Georgia"/>
              <a:cs typeface="Georgia"/>
              <a:sym typeface="Georgia"/>
            </a:endParaRPr>
          </a:p>
          <a:p>
            <a:pPr marL="0" lvl="0" indent="0" algn="l" rtl="0">
              <a:lnSpc>
                <a:spcPct val="100000"/>
              </a:lnSpc>
              <a:spcBef>
                <a:spcPts val="1600"/>
              </a:spcBef>
              <a:spcAft>
                <a:spcPts val="1600"/>
              </a:spcAft>
              <a:buSzPts val="1800"/>
              <a:buNone/>
            </a:pPr>
            <a:endParaRPr sz="1600">
              <a:solidFill>
                <a:schemeClr val="dk1"/>
              </a:solidFill>
              <a:highlight>
                <a:srgbClr val="FFFFFF"/>
              </a:highlight>
              <a:latin typeface="Georgia"/>
              <a:ea typeface="Georgia"/>
              <a:cs typeface="Georgia"/>
              <a:sym typeface="Georgia"/>
            </a:endParaRPr>
          </a:p>
        </p:txBody>
      </p:sp>
      <p:pic>
        <p:nvPicPr>
          <p:cNvPr id="180" name="Google Shape;180;p19"/>
          <p:cNvPicPr preferRelativeResize="0"/>
          <p:nvPr/>
        </p:nvPicPr>
        <p:blipFill rotWithShape="1">
          <a:blip r:embed="rId3">
            <a:alphaModFix/>
          </a:blip>
          <a:srcRect/>
          <a:stretch/>
        </p:blipFill>
        <p:spPr>
          <a:xfrm>
            <a:off x="2228350" y="1017725"/>
            <a:ext cx="4687325" cy="2636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Faster RCNN</a:t>
            </a:r>
            <a:endParaRPr/>
          </a:p>
        </p:txBody>
      </p:sp>
      <p:sp>
        <p:nvSpPr>
          <p:cNvPr id="186" name="Google Shape;186;p20"/>
          <p:cNvSpPr txBox="1">
            <a:spLocks noGrp="1"/>
          </p:cNvSpPr>
          <p:nvPr>
            <p:ph type="body" idx="1"/>
          </p:nvPr>
        </p:nvSpPr>
        <p:spPr>
          <a:xfrm>
            <a:off x="311700" y="950200"/>
            <a:ext cx="8520600" cy="4125900"/>
          </a:xfrm>
          <a:prstGeom prst="rect">
            <a:avLst/>
          </a:prstGeom>
          <a:noFill/>
          <a:ln>
            <a:noFill/>
          </a:ln>
        </p:spPr>
        <p:txBody>
          <a:bodyPr spcFirstLastPara="1" wrap="square" lIns="91425" tIns="91425" rIns="91425" bIns="91425" anchor="t" anchorCtr="0">
            <a:noAutofit/>
          </a:bodyPr>
          <a:lstStyle/>
          <a:p>
            <a:pPr marL="2286000" lvl="0" indent="457200" algn="l" rtl="0">
              <a:lnSpc>
                <a:spcPct val="115000"/>
              </a:lnSpc>
              <a:spcBef>
                <a:spcPts val="0"/>
              </a:spcBef>
              <a:spcAft>
                <a:spcPts val="0"/>
              </a:spcAft>
              <a:buSzPts val="1800"/>
              <a:buNone/>
            </a:pPr>
            <a:r>
              <a:rPr lang="en" sz="1200">
                <a:solidFill>
                  <a:schemeClr val="dk1"/>
                </a:solidFill>
                <a:highlight>
                  <a:srgbClr val="FFFFFF"/>
                </a:highlight>
              </a:rPr>
              <a:t>Using another Fully connected neural networks that takes as an input the regions proposed by the RPN and predict object class ( classification) and Bounding boxes (Regression).						</a:t>
            </a:r>
            <a:endParaRPr sz="1200">
              <a:solidFill>
                <a:schemeClr val="dk1"/>
              </a:solidFill>
              <a:highlight>
                <a:srgbClr val="FFFFFF"/>
              </a:highlight>
            </a:endParaRPr>
          </a:p>
          <a:p>
            <a:pPr marL="5029200" lvl="0" indent="457200" algn="l" rtl="0">
              <a:lnSpc>
                <a:spcPct val="115000"/>
              </a:lnSpc>
              <a:spcBef>
                <a:spcPts val="1600"/>
              </a:spcBef>
              <a:spcAft>
                <a:spcPts val="0"/>
              </a:spcAft>
              <a:buSzPts val="1800"/>
              <a:buNone/>
            </a:pPr>
            <a:r>
              <a:rPr lang="en" sz="1200" b="1">
                <a:solidFill>
                  <a:schemeClr val="dk1"/>
                </a:solidFill>
                <a:highlight>
                  <a:srgbClr val="FFFFFF"/>
                </a:highlight>
              </a:rPr>
              <a:t>ROI Pooling:</a:t>
            </a:r>
            <a:endParaRPr sz="1200" b="1">
              <a:solidFill>
                <a:schemeClr val="dk1"/>
              </a:solidFill>
              <a:highlight>
                <a:srgbClr val="FFFFFF"/>
              </a:highlight>
            </a:endParaRPr>
          </a:p>
          <a:p>
            <a:pPr marL="5486400" lvl="0" indent="457200" algn="l" rtl="0">
              <a:lnSpc>
                <a:spcPct val="100000"/>
              </a:lnSpc>
              <a:spcBef>
                <a:spcPts val="1600"/>
              </a:spcBef>
              <a:spcAft>
                <a:spcPts val="0"/>
              </a:spcAft>
              <a:buClr>
                <a:schemeClr val="dk1"/>
              </a:buClr>
              <a:buSzPts val="1100"/>
              <a:buFont typeface="Arial"/>
              <a:buNone/>
            </a:pPr>
            <a:r>
              <a:rPr lang="en" sz="1200">
                <a:solidFill>
                  <a:schemeClr val="dk1"/>
                </a:solidFill>
                <a:highlight>
                  <a:srgbClr val="FFFFFF"/>
                </a:highlight>
              </a:rPr>
              <a:t>For every region of interest from the input list, it takes a section of the input feature map that corresponds to it and scales it to some predefined size (e.g., 7×7).</a:t>
            </a:r>
            <a:endParaRPr sz="1200">
              <a:solidFill>
                <a:schemeClr val="dk1"/>
              </a:solidFill>
              <a:highlight>
                <a:srgbClr val="FFFFFF"/>
              </a:highlight>
            </a:endParaRPr>
          </a:p>
          <a:p>
            <a:pPr marL="0" lvl="0" indent="0" algn="l" rtl="0">
              <a:lnSpc>
                <a:spcPct val="170000"/>
              </a:lnSpc>
              <a:spcBef>
                <a:spcPts val="1600"/>
              </a:spcBef>
              <a:spcAft>
                <a:spcPts val="0"/>
              </a:spcAft>
              <a:buSzPts val="1800"/>
              <a:buNone/>
            </a:pPr>
            <a:r>
              <a:rPr lang="en" sz="1200">
                <a:solidFill>
                  <a:schemeClr val="dk1"/>
                </a:solidFill>
              </a:rPr>
              <a:t>The scaling is done by:					</a:t>
            </a:r>
            <a:endParaRPr sz="1200">
              <a:solidFill>
                <a:schemeClr val="dk1"/>
              </a:solidFill>
            </a:endParaRPr>
          </a:p>
          <a:p>
            <a:pPr marL="0" lvl="0" indent="0" algn="l" rtl="0">
              <a:lnSpc>
                <a:spcPct val="170000"/>
              </a:lnSpc>
              <a:spcBef>
                <a:spcPts val="900"/>
              </a:spcBef>
              <a:spcAft>
                <a:spcPts val="0"/>
              </a:spcAft>
              <a:buClr>
                <a:schemeClr val="dk1"/>
              </a:buClr>
              <a:buSzPts val="1100"/>
              <a:buFont typeface="Arial"/>
              <a:buNone/>
            </a:pPr>
            <a:r>
              <a:rPr lang="en" sz="1200">
                <a:solidFill>
                  <a:schemeClr val="dk1"/>
                </a:solidFill>
              </a:rPr>
              <a:t>T</a:t>
            </a:r>
            <a:endParaRPr sz="1200">
              <a:solidFill>
                <a:schemeClr val="dk1"/>
              </a:solidFill>
            </a:endParaRPr>
          </a:p>
          <a:p>
            <a:pPr marL="3492500" lvl="0" indent="-304800" algn="l" rtl="0">
              <a:lnSpc>
                <a:spcPct val="100000"/>
              </a:lnSpc>
              <a:spcBef>
                <a:spcPts val="900"/>
              </a:spcBef>
              <a:spcAft>
                <a:spcPts val="0"/>
              </a:spcAft>
              <a:buClr>
                <a:schemeClr val="dk1"/>
              </a:buClr>
              <a:buSzPts val="1200"/>
              <a:buChar char="●"/>
            </a:pPr>
            <a:r>
              <a:rPr lang="en" sz="1200">
                <a:solidFill>
                  <a:schemeClr val="dk1"/>
                </a:solidFill>
              </a:rPr>
              <a:t>Dividing the region proposal into equal-sized sections (the number of which is the same as the dimension of the output)</a:t>
            </a:r>
            <a:endParaRPr sz="1200">
              <a:solidFill>
                <a:schemeClr val="dk1"/>
              </a:solidFill>
            </a:endParaRPr>
          </a:p>
          <a:p>
            <a:pPr marL="3492500" lvl="0" indent="-304800" algn="l" rtl="0">
              <a:lnSpc>
                <a:spcPct val="100000"/>
              </a:lnSpc>
              <a:spcBef>
                <a:spcPts val="0"/>
              </a:spcBef>
              <a:spcAft>
                <a:spcPts val="0"/>
              </a:spcAft>
              <a:buClr>
                <a:schemeClr val="dk1"/>
              </a:buClr>
              <a:buSzPts val="1200"/>
              <a:buChar char="●"/>
            </a:pPr>
            <a:r>
              <a:rPr lang="en" sz="1200">
                <a:solidFill>
                  <a:schemeClr val="dk1"/>
                </a:solidFill>
              </a:rPr>
              <a:t>Finding the largest value in each section</a:t>
            </a:r>
            <a:endParaRPr sz="1200">
              <a:solidFill>
                <a:schemeClr val="dk1"/>
              </a:solidFill>
            </a:endParaRPr>
          </a:p>
          <a:p>
            <a:pPr marL="3492500" lvl="0" indent="-304800" algn="l" rtl="0">
              <a:lnSpc>
                <a:spcPct val="100000"/>
              </a:lnSpc>
              <a:spcBef>
                <a:spcPts val="0"/>
              </a:spcBef>
              <a:spcAft>
                <a:spcPts val="0"/>
              </a:spcAft>
              <a:buClr>
                <a:schemeClr val="dk1"/>
              </a:buClr>
              <a:buSzPts val="1200"/>
              <a:buChar char="●"/>
            </a:pPr>
            <a:r>
              <a:rPr lang="en" sz="1200">
                <a:solidFill>
                  <a:schemeClr val="dk1"/>
                </a:solidFill>
              </a:rPr>
              <a:t>Copying these max values to the output buffer.</a:t>
            </a:r>
            <a:endParaRPr sz="1200">
              <a:solidFill>
                <a:schemeClr val="dk1"/>
              </a:solidFill>
            </a:endParaRPr>
          </a:p>
          <a:p>
            <a:pPr marL="3657600" lvl="0" indent="0" algn="l" rtl="0">
              <a:lnSpc>
                <a:spcPct val="100000"/>
              </a:lnSpc>
              <a:spcBef>
                <a:spcPts val="3000"/>
              </a:spcBef>
              <a:spcAft>
                <a:spcPts val="0"/>
              </a:spcAft>
              <a:buSzPts val="1800"/>
              <a:buNone/>
            </a:pPr>
            <a:endParaRPr sz="1200">
              <a:solidFill>
                <a:schemeClr val="dk1"/>
              </a:solidFill>
              <a:highlight>
                <a:srgbClr val="FFFFFF"/>
              </a:highlight>
            </a:endParaRPr>
          </a:p>
          <a:p>
            <a:pPr marL="3657600" lvl="0" indent="457200" algn="l" rtl="0">
              <a:lnSpc>
                <a:spcPct val="115000"/>
              </a:lnSpc>
              <a:spcBef>
                <a:spcPts val="1600"/>
              </a:spcBef>
              <a:spcAft>
                <a:spcPts val="1600"/>
              </a:spcAft>
              <a:buSzPts val="1800"/>
              <a:buNone/>
            </a:pPr>
            <a:endParaRPr sz="1200">
              <a:solidFill>
                <a:schemeClr val="dk1"/>
              </a:solidFill>
              <a:highlight>
                <a:srgbClr val="FFFFFF"/>
              </a:highlight>
            </a:endParaRPr>
          </a:p>
        </p:txBody>
      </p:sp>
      <p:pic>
        <p:nvPicPr>
          <p:cNvPr id="187" name="Google Shape;187;p20"/>
          <p:cNvPicPr preferRelativeResize="0"/>
          <p:nvPr/>
        </p:nvPicPr>
        <p:blipFill rotWithShape="1">
          <a:blip r:embed="rId3">
            <a:alphaModFix/>
          </a:blip>
          <a:srcRect/>
          <a:stretch/>
        </p:blipFill>
        <p:spPr>
          <a:xfrm>
            <a:off x="361500" y="1017725"/>
            <a:ext cx="2200970" cy="4125775"/>
          </a:xfrm>
          <a:prstGeom prst="rect">
            <a:avLst/>
          </a:prstGeom>
          <a:noFill/>
          <a:ln>
            <a:noFill/>
          </a:ln>
        </p:spPr>
      </p:pic>
      <p:pic>
        <p:nvPicPr>
          <p:cNvPr id="188" name="Google Shape;188;p20"/>
          <p:cNvPicPr preferRelativeResize="0"/>
          <p:nvPr/>
        </p:nvPicPr>
        <p:blipFill rotWithShape="1">
          <a:blip r:embed="rId4">
            <a:alphaModFix/>
          </a:blip>
          <a:srcRect/>
          <a:stretch/>
        </p:blipFill>
        <p:spPr>
          <a:xfrm>
            <a:off x="2654375" y="1678350"/>
            <a:ext cx="3453376" cy="1942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
          <p:cNvSpPr/>
          <p:nvPr/>
        </p:nvSpPr>
        <p:spPr>
          <a:xfrm>
            <a:off x="1" y="7433"/>
            <a:ext cx="9143999" cy="5171527"/>
          </a:xfrm>
          <a:prstGeom prst="rect">
            <a:avLst/>
          </a:prstGeom>
          <a:gradFill>
            <a:gsLst>
              <a:gs pos="0">
                <a:srgbClr val="051249"/>
              </a:gs>
              <a:gs pos="50000">
                <a:srgbClr val="040F47"/>
              </a:gs>
              <a:gs pos="100000">
                <a:srgbClr val="020842"/>
              </a:gs>
            </a:gsLst>
            <a:lin ang="5400012" scaled="0"/>
          </a:gradFill>
          <a:ln>
            <a:noFill/>
          </a:ln>
        </p:spPr>
        <p:txBody>
          <a:bodyPr spcFirstLastPara="1" wrap="square" lIns="68569" tIns="68569" rIns="68569" bIns="68569" anchor="ctr" anchorCtr="0">
            <a:noAutofit/>
          </a:bodyPr>
          <a:lstStyle/>
          <a:p>
            <a:endParaRPr sz="1050"/>
          </a:p>
        </p:txBody>
      </p:sp>
      <p:pic>
        <p:nvPicPr>
          <p:cNvPr id="97" name="Google Shape;97;p1"/>
          <p:cNvPicPr preferRelativeResize="0"/>
          <p:nvPr/>
        </p:nvPicPr>
        <p:blipFill rotWithShape="1">
          <a:blip r:embed="rId3">
            <a:alphaModFix/>
          </a:blip>
          <a:srcRect l="51444" t="2456" r="7298"/>
          <a:stretch/>
        </p:blipFill>
        <p:spPr>
          <a:xfrm>
            <a:off x="1" y="316523"/>
            <a:ext cx="3597812" cy="4862436"/>
          </a:xfrm>
          <a:prstGeom prst="rect">
            <a:avLst/>
          </a:prstGeom>
          <a:noFill/>
          <a:ln>
            <a:noFill/>
          </a:ln>
        </p:spPr>
      </p:pic>
      <p:pic>
        <p:nvPicPr>
          <p:cNvPr id="99" name="Google Shape;99;p1"/>
          <p:cNvPicPr preferRelativeResize="0"/>
          <p:nvPr/>
        </p:nvPicPr>
        <p:blipFill rotWithShape="1">
          <a:blip r:embed="rId4">
            <a:alphaModFix/>
          </a:blip>
          <a:srcRect/>
          <a:stretch/>
        </p:blipFill>
        <p:spPr>
          <a:xfrm>
            <a:off x="7420469" y="91841"/>
            <a:ext cx="1723531" cy="604511"/>
          </a:xfrm>
          <a:prstGeom prst="rect">
            <a:avLst/>
          </a:prstGeom>
          <a:noFill/>
          <a:ln>
            <a:noFill/>
          </a:ln>
        </p:spPr>
      </p:pic>
      <p:sp>
        <p:nvSpPr>
          <p:cNvPr id="100" name="Google Shape;100;p1"/>
          <p:cNvSpPr/>
          <p:nvPr/>
        </p:nvSpPr>
        <p:spPr>
          <a:xfrm>
            <a:off x="3403926" y="158305"/>
            <a:ext cx="4113405" cy="1200298"/>
          </a:xfrm>
          <a:prstGeom prst="rect">
            <a:avLst/>
          </a:prstGeom>
          <a:noFill/>
          <a:ln>
            <a:noFill/>
          </a:ln>
        </p:spPr>
        <p:txBody>
          <a:bodyPr spcFirstLastPara="1" wrap="square" lIns="68569" tIns="34275" rIns="68569" bIns="34275" anchor="t" anchorCtr="0">
            <a:spAutoFit/>
          </a:bodyPr>
          <a:lstStyle/>
          <a:p>
            <a:pPr algn="just"/>
            <a:r>
              <a:rPr lang="en-US" sz="4050" b="1" i="1" dirty="0">
                <a:solidFill>
                  <a:srgbClr val="FFFFFF"/>
                </a:solidFill>
                <a:latin typeface="Montserrat"/>
                <a:ea typeface="Montserrat"/>
                <a:cs typeface="Montserrat"/>
                <a:sym typeface="Montserrat"/>
              </a:rPr>
              <a:t>AIML @WORK</a:t>
            </a:r>
            <a:endParaRPr sz="4050" b="1" i="1" dirty="0">
              <a:solidFill>
                <a:srgbClr val="FFFFFF"/>
              </a:solidFill>
              <a:latin typeface="Montserrat"/>
              <a:ea typeface="Montserrat"/>
              <a:cs typeface="Montserrat"/>
              <a:sym typeface="Montserrat"/>
            </a:endParaRPr>
          </a:p>
          <a:p>
            <a:pPr algn="just"/>
            <a:r>
              <a:rPr lang="en-US" sz="3300" i="1" dirty="0">
                <a:solidFill>
                  <a:schemeClr val="dk1"/>
                </a:solidFill>
                <a:latin typeface="Montserrat"/>
                <a:ea typeface="Montserrat"/>
                <a:cs typeface="Montserrat"/>
                <a:sym typeface="Montserrat"/>
              </a:rPr>
              <a:t> </a:t>
            </a:r>
            <a:r>
              <a:rPr lang="en-US" sz="1800" b="1" i="1" dirty="0">
                <a:solidFill>
                  <a:srgbClr val="FFFFFF"/>
                </a:solidFill>
                <a:latin typeface="Montserrat"/>
                <a:ea typeface="Montserrat"/>
                <a:cs typeface="Montserrat"/>
                <a:sym typeface="Montserrat"/>
              </a:rPr>
              <a:t>PGPAIML @ Great Learning</a:t>
            </a:r>
            <a:r>
              <a:rPr lang="en-US" sz="1350" b="1" i="1" dirty="0">
                <a:solidFill>
                  <a:srgbClr val="FFFFFF"/>
                </a:solidFill>
                <a:latin typeface="Montserrat"/>
                <a:ea typeface="Montserrat"/>
                <a:cs typeface="Montserrat"/>
                <a:sym typeface="Montserrat"/>
              </a:rPr>
              <a:t> </a:t>
            </a:r>
            <a:endParaRPr sz="1350" b="1" i="1" dirty="0">
              <a:solidFill>
                <a:srgbClr val="FFFFFF"/>
              </a:solidFill>
              <a:latin typeface="Montserrat"/>
              <a:ea typeface="Montserrat"/>
              <a:cs typeface="Montserrat"/>
              <a:sym typeface="Montserrat"/>
            </a:endParaRPr>
          </a:p>
        </p:txBody>
      </p:sp>
      <p:sp>
        <p:nvSpPr>
          <p:cNvPr id="101" name="Google Shape;101;p1"/>
          <p:cNvSpPr/>
          <p:nvPr/>
        </p:nvSpPr>
        <p:spPr>
          <a:xfrm>
            <a:off x="3517856" y="1246709"/>
            <a:ext cx="5022000" cy="323143"/>
          </a:xfrm>
          <a:prstGeom prst="rect">
            <a:avLst/>
          </a:prstGeom>
          <a:noFill/>
          <a:ln>
            <a:noFill/>
          </a:ln>
        </p:spPr>
        <p:txBody>
          <a:bodyPr spcFirstLastPara="1" wrap="square" lIns="68569" tIns="68569" rIns="68569" bIns="68569" anchor="t" anchorCtr="0">
            <a:spAutoFit/>
          </a:bodyPr>
          <a:lstStyle/>
          <a:p>
            <a:pPr lvl="0"/>
            <a:r>
              <a:rPr lang="en-US" sz="1200" b="1" i="1" dirty="0">
                <a:solidFill>
                  <a:srgbClr val="FFFFFF"/>
                </a:solidFill>
                <a:latin typeface="Montserrat"/>
              </a:rPr>
              <a:t>Enabling Learners to Apply the AI/ML Concepts at Work</a:t>
            </a:r>
            <a:endParaRPr sz="1200" b="1" i="1" dirty="0">
              <a:solidFill>
                <a:srgbClr val="FFFFFF"/>
              </a:solidFill>
              <a:latin typeface="Montserrat"/>
              <a:sym typeface="Montserrat"/>
            </a:endParaRPr>
          </a:p>
        </p:txBody>
      </p:sp>
      <p:sp>
        <p:nvSpPr>
          <p:cNvPr id="102" name="Google Shape;102;p1"/>
          <p:cNvSpPr/>
          <p:nvPr/>
        </p:nvSpPr>
        <p:spPr>
          <a:xfrm>
            <a:off x="7420469" y="4672322"/>
            <a:ext cx="1701213" cy="265435"/>
          </a:xfrm>
          <a:prstGeom prst="rect">
            <a:avLst/>
          </a:prstGeom>
          <a:noFill/>
          <a:ln>
            <a:noFill/>
          </a:ln>
        </p:spPr>
        <p:txBody>
          <a:bodyPr spcFirstLastPara="1" wrap="square" lIns="68569" tIns="68569" rIns="68569" bIns="68569" anchor="t" anchorCtr="0">
            <a:spAutoFit/>
          </a:bodyPr>
          <a:lstStyle/>
          <a:p>
            <a:r>
              <a:rPr lang="en-US" sz="825" b="1" i="1" dirty="0">
                <a:solidFill>
                  <a:srgbClr val="FFFFFF"/>
                </a:solidFill>
                <a:latin typeface="Montserrat"/>
                <a:ea typeface="Montserrat"/>
                <a:cs typeface="Montserrat"/>
                <a:sym typeface="Montserrat"/>
              </a:rPr>
              <a:t>AIML Operations | AIMLAW</a:t>
            </a:r>
            <a:endParaRPr sz="825" b="1" i="1" dirty="0">
              <a:solidFill>
                <a:srgbClr val="FFFFFF"/>
              </a:solidFill>
              <a:latin typeface="Montserrat"/>
              <a:ea typeface="Montserrat"/>
              <a:cs typeface="Montserrat"/>
              <a:sym typeface="Montserrat"/>
            </a:endParaRPr>
          </a:p>
        </p:txBody>
      </p:sp>
      <p:sp>
        <p:nvSpPr>
          <p:cNvPr id="103" name="Google Shape;103;p1"/>
          <p:cNvSpPr/>
          <p:nvPr/>
        </p:nvSpPr>
        <p:spPr>
          <a:xfrm>
            <a:off x="4881562" y="4876655"/>
            <a:ext cx="4262438" cy="230810"/>
          </a:xfrm>
          <a:prstGeom prst="rect">
            <a:avLst/>
          </a:prstGeom>
          <a:noFill/>
          <a:ln>
            <a:noFill/>
          </a:ln>
        </p:spPr>
        <p:txBody>
          <a:bodyPr spcFirstLastPara="1" wrap="square" lIns="68569" tIns="68569" rIns="68569" bIns="68569" anchor="t" anchorCtr="0">
            <a:spAutoFit/>
          </a:bodyPr>
          <a:lstStyle/>
          <a:p>
            <a:r>
              <a:rPr lang="en-US" sz="600" b="1" i="1" dirty="0">
                <a:solidFill>
                  <a:srgbClr val="FFFFFF"/>
                </a:solidFill>
                <a:latin typeface="Montserrat"/>
                <a:ea typeface="Montserrat"/>
                <a:cs typeface="Montserrat"/>
                <a:sym typeface="Montserrat"/>
              </a:rPr>
              <a:t>@Great Learning Proprietary Content. All rights reserved. Unauthorized use or distribution prohibited</a:t>
            </a:r>
            <a:endParaRPr sz="600" b="1" i="1" dirty="0">
              <a:solidFill>
                <a:srgbClr val="FFFFFF"/>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08B1BD05-425E-487B-B1CC-9CBEB4843B3D}"/>
              </a:ext>
            </a:extLst>
          </p:cNvPr>
          <p:cNvSpPr txBox="1"/>
          <p:nvPr/>
        </p:nvSpPr>
        <p:spPr>
          <a:xfrm>
            <a:off x="3517857" y="1549156"/>
            <a:ext cx="5706100" cy="3300904"/>
          </a:xfrm>
          <a:prstGeom prst="rect">
            <a:avLst/>
          </a:prstGeom>
          <a:noFill/>
        </p:spPr>
        <p:txBody>
          <a:bodyPr wrap="square" rtlCol="0">
            <a:spAutoFit/>
          </a:bodyPr>
          <a:lstStyle/>
          <a:p>
            <a:pPr marL="9525">
              <a:lnSpc>
                <a:spcPct val="150000"/>
              </a:lnSpc>
              <a:spcBef>
                <a:spcPts val="68"/>
              </a:spcBef>
            </a:pPr>
            <a:r>
              <a:rPr lang="en-US" sz="1200" b="1" i="1" dirty="0">
                <a:solidFill>
                  <a:srgbClr val="FFFFFF"/>
                </a:solidFill>
                <a:latin typeface="Montserrat"/>
              </a:rPr>
              <a:t>Apply  </a:t>
            </a:r>
            <a:r>
              <a:rPr lang="en-US" sz="1200" b="1" i="1" dirty="0">
                <a:solidFill>
                  <a:srgbClr val="FFFF00"/>
                </a:solidFill>
                <a:latin typeface="Montserrat"/>
              </a:rPr>
              <a:t>AIML at your workplace </a:t>
            </a:r>
            <a:r>
              <a:rPr lang="en-US" sz="1200" b="1" i="1" dirty="0">
                <a:solidFill>
                  <a:srgbClr val="FFFFFF"/>
                </a:solidFill>
                <a:latin typeface="Montserrat"/>
              </a:rPr>
              <a:t>to gain some instant benefits:</a:t>
            </a:r>
          </a:p>
          <a:p>
            <a:pPr marL="433388" marR="1283017"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Get noticed by your management with your outstanding analysis backed by data  science.</a:t>
            </a:r>
          </a:p>
          <a:p>
            <a:pPr marL="433388" marR="807720"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Create an impact in your organization by taking up small projects/initiatives to solve  critical issues using data science.</a:t>
            </a:r>
          </a:p>
          <a:p>
            <a:pPr marL="433388" marR="786765"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Network with members from the data science vertical of your organization and seek  opportunities to contribute in small projects.</a:t>
            </a:r>
          </a:p>
          <a:p>
            <a:pPr marL="433388" marR="3810"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Share your success stories with us and the world to position yourself as a subject matter  expert in data science.</a:t>
            </a:r>
          </a:p>
          <a:p>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600" b="1">
                <a:solidFill>
                  <a:srgbClr val="0B5394"/>
                </a:solidFill>
              </a:rPr>
              <a:t>Summary</a:t>
            </a:r>
            <a:endParaRPr sz="3600">
              <a:solidFill>
                <a:srgbClr val="3D85C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Summary</a:t>
            </a:r>
            <a:endParaRPr/>
          </a:p>
        </p:txBody>
      </p:sp>
      <p:sp>
        <p:nvSpPr>
          <p:cNvPr id="199" name="Google Shape;199;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We learnt about,</a:t>
            </a:r>
            <a:endParaRPr/>
          </a:p>
          <a:p>
            <a:pPr marL="457200" lvl="0" indent="-342900" algn="l" rtl="0">
              <a:lnSpc>
                <a:spcPct val="115000"/>
              </a:lnSpc>
              <a:spcBef>
                <a:spcPts val="1600"/>
              </a:spcBef>
              <a:spcAft>
                <a:spcPts val="0"/>
              </a:spcAft>
              <a:buSzPts val="1800"/>
              <a:buChar char="●"/>
            </a:pPr>
            <a:r>
              <a:rPr lang="en"/>
              <a:t>Semantic Segmentation</a:t>
            </a:r>
            <a:endParaRPr/>
          </a:p>
          <a:p>
            <a:pPr marL="457200" lvl="0" indent="-342900" algn="l" rtl="0">
              <a:lnSpc>
                <a:spcPct val="115000"/>
              </a:lnSpc>
              <a:spcBef>
                <a:spcPts val="0"/>
              </a:spcBef>
              <a:spcAft>
                <a:spcPts val="0"/>
              </a:spcAft>
              <a:buSzPts val="1800"/>
              <a:buChar char="●"/>
            </a:pPr>
            <a:r>
              <a:rPr lang="en"/>
              <a:t>U-Net</a:t>
            </a:r>
            <a:endParaRPr/>
          </a:p>
          <a:p>
            <a:pPr marL="457200" lvl="0" indent="-342900" algn="l" rtl="0">
              <a:lnSpc>
                <a:spcPct val="115000"/>
              </a:lnSpc>
              <a:spcBef>
                <a:spcPts val="0"/>
              </a:spcBef>
              <a:spcAft>
                <a:spcPts val="0"/>
              </a:spcAft>
              <a:buSzPts val="1800"/>
              <a:buChar char="●"/>
            </a:pPr>
            <a:r>
              <a:rPr lang="en"/>
              <a:t>Depthwise Separable Convolutions</a:t>
            </a:r>
            <a:endParaRPr/>
          </a:p>
          <a:p>
            <a:pPr marL="457200" lvl="0" indent="-342900" algn="l" rtl="0">
              <a:lnSpc>
                <a:spcPct val="115000"/>
              </a:lnSpc>
              <a:spcBef>
                <a:spcPts val="0"/>
              </a:spcBef>
              <a:spcAft>
                <a:spcPts val="0"/>
              </a:spcAft>
              <a:buSzPts val="1800"/>
              <a:buChar char="●"/>
            </a:pPr>
            <a:r>
              <a:rPr lang="en"/>
              <a:t>Mobilenet</a:t>
            </a:r>
            <a:endParaRPr/>
          </a:p>
          <a:p>
            <a:pPr marL="457200" lvl="0" indent="-342900" algn="l" rtl="0">
              <a:lnSpc>
                <a:spcPct val="115000"/>
              </a:lnSpc>
              <a:spcBef>
                <a:spcPts val="0"/>
              </a:spcBef>
              <a:spcAft>
                <a:spcPts val="0"/>
              </a:spcAft>
              <a:buSzPts val="1800"/>
              <a:buChar char="●"/>
            </a:pPr>
            <a:r>
              <a:rPr lang="en"/>
              <a:t>Faster RCNN</a:t>
            </a:r>
            <a:endParaRPr/>
          </a:p>
          <a:p>
            <a:pPr marL="457200" lvl="0" indent="-342900" algn="l" rtl="0">
              <a:lnSpc>
                <a:spcPct val="115000"/>
              </a:lnSpc>
              <a:spcBef>
                <a:spcPts val="0"/>
              </a:spcBef>
              <a:spcAft>
                <a:spcPts val="0"/>
              </a:spcAft>
              <a:buSzPts val="1800"/>
              <a:buChar char="●"/>
            </a:pPr>
            <a:r>
              <a:rPr lang="en"/>
              <a:t>ROI Pooling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Session Agenda</a:t>
            </a:r>
            <a:endParaRPr/>
          </a:p>
        </p:txBody>
      </p:sp>
      <p:sp>
        <p:nvSpPr>
          <p:cNvPr id="76" name="Google Shape;7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Semantic Segmentation</a:t>
            </a:r>
            <a:endParaRPr/>
          </a:p>
          <a:p>
            <a:pPr marL="457200" lvl="0" indent="-342900" algn="l" rtl="0">
              <a:lnSpc>
                <a:spcPct val="115000"/>
              </a:lnSpc>
              <a:spcBef>
                <a:spcPts val="0"/>
              </a:spcBef>
              <a:spcAft>
                <a:spcPts val="0"/>
              </a:spcAft>
              <a:buSzPts val="1800"/>
              <a:buChar char="●"/>
            </a:pPr>
            <a:r>
              <a:rPr lang="en"/>
              <a:t>U-Net</a:t>
            </a:r>
            <a:endParaRPr/>
          </a:p>
          <a:p>
            <a:pPr marL="457200" lvl="0" indent="-342900" algn="l" rtl="0">
              <a:lnSpc>
                <a:spcPct val="115000"/>
              </a:lnSpc>
              <a:spcBef>
                <a:spcPts val="0"/>
              </a:spcBef>
              <a:spcAft>
                <a:spcPts val="0"/>
              </a:spcAft>
              <a:buSzPts val="1800"/>
              <a:buChar char="●"/>
            </a:pPr>
            <a:r>
              <a:rPr lang="en"/>
              <a:t>Depthwise Separable Convolutions</a:t>
            </a:r>
            <a:endParaRPr/>
          </a:p>
          <a:p>
            <a:pPr marL="457200" lvl="0" indent="-342900" algn="l" rtl="0">
              <a:lnSpc>
                <a:spcPct val="115000"/>
              </a:lnSpc>
              <a:spcBef>
                <a:spcPts val="0"/>
              </a:spcBef>
              <a:spcAft>
                <a:spcPts val="0"/>
              </a:spcAft>
              <a:buSzPts val="1800"/>
              <a:buChar char="●"/>
            </a:pPr>
            <a:r>
              <a:rPr lang="en"/>
              <a:t>Mobilenet</a:t>
            </a:r>
            <a:endParaRPr/>
          </a:p>
          <a:p>
            <a:pPr marL="457200" lvl="0" indent="-342900" algn="l" rtl="0">
              <a:lnSpc>
                <a:spcPct val="115000"/>
              </a:lnSpc>
              <a:spcBef>
                <a:spcPts val="0"/>
              </a:spcBef>
              <a:spcAft>
                <a:spcPts val="0"/>
              </a:spcAft>
              <a:buSzPts val="1800"/>
              <a:buChar char="●"/>
            </a:pPr>
            <a:r>
              <a:rPr lang="en"/>
              <a:t>Faster RCNN</a:t>
            </a:r>
            <a:endParaRPr/>
          </a:p>
          <a:p>
            <a:pPr marL="457200" lvl="0" indent="-342900" algn="l" rtl="0">
              <a:lnSpc>
                <a:spcPct val="115000"/>
              </a:lnSpc>
              <a:spcBef>
                <a:spcPts val="0"/>
              </a:spcBef>
              <a:spcAft>
                <a:spcPts val="0"/>
              </a:spcAft>
              <a:buSzPts val="1800"/>
              <a:buChar char="●"/>
            </a:pPr>
            <a:r>
              <a:rPr lang="en"/>
              <a:t>Case study</a:t>
            </a:r>
            <a:endParaRPr/>
          </a:p>
          <a:p>
            <a:pPr marL="457200" lvl="0" indent="-342900" algn="l" rtl="0">
              <a:lnSpc>
                <a:spcPct val="115000"/>
              </a:lnSpc>
              <a:spcBef>
                <a:spcPts val="0"/>
              </a:spcBef>
              <a:spcAft>
                <a:spcPts val="0"/>
              </a:spcAft>
              <a:buSzPts val="1800"/>
              <a:buChar char="●"/>
            </a:pPr>
            <a:r>
              <a:rPr lang="en"/>
              <a:t>Questions</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8831103A-BF30-4969-A8B7-285EDE209B55}"/>
                  </a:ext>
                </a:extLst>
              </p14:cNvPr>
              <p14:cNvContentPartPr/>
              <p14:nvPr/>
            </p14:nvContentPartPr>
            <p14:xfrm>
              <a:off x="7170513" y="2115908"/>
              <a:ext cx="213480" cy="716760"/>
            </p14:xfrm>
          </p:contentPart>
        </mc:Choice>
        <mc:Fallback xmlns="">
          <p:pic>
            <p:nvPicPr>
              <p:cNvPr id="19" name="Ink 18">
                <a:extLst>
                  <a:ext uri="{FF2B5EF4-FFF2-40B4-BE49-F238E27FC236}">
                    <a16:creationId xmlns:a16="http://schemas.microsoft.com/office/drawing/2014/main" id="{8831103A-BF30-4969-A8B7-285EDE209B55}"/>
                  </a:ext>
                </a:extLst>
              </p:cNvPr>
              <p:cNvPicPr/>
              <p:nvPr/>
            </p:nvPicPr>
            <p:blipFill>
              <a:blip r:embed="rId4"/>
              <a:stretch>
                <a:fillRect/>
              </a:stretch>
            </p:blipFill>
            <p:spPr>
              <a:xfrm>
                <a:off x="7152873" y="2097908"/>
                <a:ext cx="249120" cy="752400"/>
              </a:xfrm>
              <a:prstGeom prst="rect">
                <a:avLst/>
              </a:prstGeom>
            </p:spPr>
          </p:pic>
        </mc:Fallback>
      </mc:AlternateContent>
      <p:grpSp>
        <p:nvGrpSpPr>
          <p:cNvPr id="27" name="Group 26">
            <a:extLst>
              <a:ext uri="{FF2B5EF4-FFF2-40B4-BE49-F238E27FC236}">
                <a16:creationId xmlns:a16="http://schemas.microsoft.com/office/drawing/2014/main" id="{2987446D-7367-468E-AE46-A4F014B8AB2F}"/>
              </a:ext>
            </a:extLst>
          </p:cNvPr>
          <p:cNvGrpSpPr/>
          <p:nvPr/>
        </p:nvGrpSpPr>
        <p:grpSpPr>
          <a:xfrm>
            <a:off x="7937313" y="2096828"/>
            <a:ext cx="838080" cy="683640"/>
            <a:chOff x="7937313" y="2096828"/>
            <a:chExt cx="838080" cy="683640"/>
          </a:xfrm>
        </p:grpSpPr>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79C6EF2E-3EA5-46E5-9167-0144E513C763}"/>
                    </a:ext>
                  </a:extLst>
                </p14:cNvPr>
                <p14:cNvContentPartPr/>
                <p14:nvPr/>
              </p14:nvContentPartPr>
              <p14:xfrm>
                <a:off x="7937313" y="2096828"/>
                <a:ext cx="140760" cy="620280"/>
              </p14:xfrm>
            </p:contentPart>
          </mc:Choice>
          <mc:Fallback xmlns="">
            <p:pic>
              <p:nvPicPr>
                <p:cNvPr id="20" name="Ink 19">
                  <a:extLst>
                    <a:ext uri="{FF2B5EF4-FFF2-40B4-BE49-F238E27FC236}">
                      <a16:creationId xmlns:a16="http://schemas.microsoft.com/office/drawing/2014/main" id="{79C6EF2E-3EA5-46E5-9167-0144E513C763}"/>
                    </a:ext>
                  </a:extLst>
                </p:cNvPr>
                <p:cNvPicPr/>
                <p:nvPr/>
              </p:nvPicPr>
              <p:blipFill>
                <a:blip r:embed="rId6"/>
                <a:stretch>
                  <a:fillRect/>
                </a:stretch>
              </p:blipFill>
              <p:spPr>
                <a:xfrm>
                  <a:off x="7919313" y="2079188"/>
                  <a:ext cx="176400" cy="65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A3F1339C-3857-4E37-B027-F4B9EAF66F7F}"/>
                    </a:ext>
                  </a:extLst>
                </p14:cNvPr>
                <p14:cNvContentPartPr/>
                <p14:nvPr/>
              </p14:nvContentPartPr>
              <p14:xfrm>
                <a:off x="8267073" y="2632148"/>
                <a:ext cx="154440" cy="126720"/>
              </p14:xfrm>
            </p:contentPart>
          </mc:Choice>
          <mc:Fallback xmlns="">
            <p:pic>
              <p:nvPicPr>
                <p:cNvPr id="21" name="Ink 20">
                  <a:extLst>
                    <a:ext uri="{FF2B5EF4-FFF2-40B4-BE49-F238E27FC236}">
                      <a16:creationId xmlns:a16="http://schemas.microsoft.com/office/drawing/2014/main" id="{A3F1339C-3857-4E37-B027-F4B9EAF66F7F}"/>
                    </a:ext>
                  </a:extLst>
                </p:cNvPr>
                <p:cNvPicPr/>
                <p:nvPr/>
              </p:nvPicPr>
              <p:blipFill>
                <a:blip r:embed="rId8"/>
                <a:stretch>
                  <a:fillRect/>
                </a:stretch>
              </p:blipFill>
              <p:spPr>
                <a:xfrm>
                  <a:off x="8249433" y="2614148"/>
                  <a:ext cx="190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55579115-FAEB-424C-AEBE-C2C9C51AA59C}"/>
                    </a:ext>
                  </a:extLst>
                </p14:cNvPr>
                <p14:cNvContentPartPr/>
                <p14:nvPr/>
              </p14:nvContentPartPr>
              <p14:xfrm>
                <a:off x="8490273" y="2652668"/>
                <a:ext cx="149760" cy="101160"/>
              </p14:xfrm>
            </p:contentPart>
          </mc:Choice>
          <mc:Fallback xmlns="">
            <p:pic>
              <p:nvPicPr>
                <p:cNvPr id="22" name="Ink 21">
                  <a:extLst>
                    <a:ext uri="{FF2B5EF4-FFF2-40B4-BE49-F238E27FC236}">
                      <a16:creationId xmlns:a16="http://schemas.microsoft.com/office/drawing/2014/main" id="{55579115-FAEB-424C-AEBE-C2C9C51AA59C}"/>
                    </a:ext>
                  </a:extLst>
                </p:cNvPr>
                <p:cNvPicPr/>
                <p:nvPr/>
              </p:nvPicPr>
              <p:blipFill>
                <a:blip r:embed="rId10"/>
                <a:stretch>
                  <a:fillRect/>
                </a:stretch>
              </p:blipFill>
              <p:spPr>
                <a:xfrm>
                  <a:off x="8472273" y="2634668"/>
                  <a:ext cx="1854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242A788D-B9CB-4841-85F5-FEB618EAB003}"/>
                    </a:ext>
                  </a:extLst>
                </p14:cNvPr>
                <p14:cNvContentPartPr/>
                <p14:nvPr/>
              </p14:nvContentPartPr>
              <p14:xfrm>
                <a:off x="8716353" y="2701268"/>
                <a:ext cx="59040" cy="79200"/>
              </p14:xfrm>
            </p:contentPart>
          </mc:Choice>
          <mc:Fallback xmlns="">
            <p:pic>
              <p:nvPicPr>
                <p:cNvPr id="23" name="Ink 22">
                  <a:extLst>
                    <a:ext uri="{FF2B5EF4-FFF2-40B4-BE49-F238E27FC236}">
                      <a16:creationId xmlns:a16="http://schemas.microsoft.com/office/drawing/2014/main" id="{242A788D-B9CB-4841-85F5-FEB618EAB003}"/>
                    </a:ext>
                  </a:extLst>
                </p:cNvPr>
                <p:cNvPicPr/>
                <p:nvPr/>
              </p:nvPicPr>
              <p:blipFill>
                <a:blip r:embed="rId12"/>
                <a:stretch>
                  <a:fillRect/>
                </a:stretch>
              </p:blipFill>
              <p:spPr>
                <a:xfrm>
                  <a:off x="8698353" y="2683268"/>
                  <a:ext cx="94680" cy="114840"/>
                </a:xfrm>
                <a:prstGeom prst="rect">
                  <a:avLst/>
                </a:prstGeom>
              </p:spPr>
            </p:pic>
          </mc:Fallback>
        </mc:AlternateContent>
      </p:grpSp>
      <p:grpSp>
        <p:nvGrpSpPr>
          <p:cNvPr id="26" name="Group 25">
            <a:extLst>
              <a:ext uri="{FF2B5EF4-FFF2-40B4-BE49-F238E27FC236}">
                <a16:creationId xmlns:a16="http://schemas.microsoft.com/office/drawing/2014/main" id="{A4244B6E-2739-4586-9465-94AD47F67E39}"/>
              </a:ext>
            </a:extLst>
          </p:cNvPr>
          <p:cNvGrpSpPr/>
          <p:nvPr/>
        </p:nvGrpSpPr>
        <p:grpSpPr>
          <a:xfrm>
            <a:off x="7508193" y="2978468"/>
            <a:ext cx="928080" cy="254880"/>
            <a:chOff x="7508193" y="2978468"/>
            <a:chExt cx="928080" cy="254880"/>
          </a:xfrm>
        </p:grpSpPr>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4ADBB17C-2C25-461E-B8C1-1CA4847380A3}"/>
                    </a:ext>
                  </a:extLst>
                </p14:cNvPr>
                <p14:cNvContentPartPr/>
                <p14:nvPr/>
              </p14:nvContentPartPr>
              <p14:xfrm>
                <a:off x="7508193" y="2978468"/>
                <a:ext cx="928080" cy="101160"/>
              </p14:xfrm>
            </p:contentPart>
          </mc:Choice>
          <mc:Fallback xmlns="">
            <p:pic>
              <p:nvPicPr>
                <p:cNvPr id="24" name="Ink 23">
                  <a:extLst>
                    <a:ext uri="{FF2B5EF4-FFF2-40B4-BE49-F238E27FC236}">
                      <a16:creationId xmlns:a16="http://schemas.microsoft.com/office/drawing/2014/main" id="{4ADBB17C-2C25-461E-B8C1-1CA4847380A3}"/>
                    </a:ext>
                  </a:extLst>
                </p:cNvPr>
                <p:cNvPicPr/>
                <p:nvPr/>
              </p:nvPicPr>
              <p:blipFill>
                <a:blip r:embed="rId14"/>
                <a:stretch>
                  <a:fillRect/>
                </a:stretch>
              </p:blipFill>
              <p:spPr>
                <a:xfrm>
                  <a:off x="7490193" y="2960468"/>
                  <a:ext cx="963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Ink 24">
                  <a:extLst>
                    <a:ext uri="{FF2B5EF4-FFF2-40B4-BE49-F238E27FC236}">
                      <a16:creationId xmlns:a16="http://schemas.microsoft.com/office/drawing/2014/main" id="{EBB38A1E-DE56-4530-9C10-FB2E1FBB07C7}"/>
                    </a:ext>
                  </a:extLst>
                </p14:cNvPr>
                <p14:cNvContentPartPr/>
                <p14:nvPr/>
              </p14:nvContentPartPr>
              <p14:xfrm>
                <a:off x="7578393" y="3116348"/>
                <a:ext cx="734040" cy="117000"/>
              </p14:xfrm>
            </p:contentPart>
          </mc:Choice>
          <mc:Fallback xmlns="">
            <p:pic>
              <p:nvPicPr>
                <p:cNvPr id="25" name="Ink 24">
                  <a:extLst>
                    <a:ext uri="{FF2B5EF4-FFF2-40B4-BE49-F238E27FC236}">
                      <a16:creationId xmlns:a16="http://schemas.microsoft.com/office/drawing/2014/main" id="{EBB38A1E-DE56-4530-9C10-FB2E1FBB07C7}"/>
                    </a:ext>
                  </a:extLst>
                </p:cNvPr>
                <p:cNvPicPr/>
                <p:nvPr/>
              </p:nvPicPr>
              <p:blipFill>
                <a:blip r:embed="rId16"/>
                <a:stretch>
                  <a:fillRect/>
                </a:stretch>
              </p:blipFill>
              <p:spPr>
                <a:xfrm>
                  <a:off x="7560393" y="3098348"/>
                  <a:ext cx="769680" cy="15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64" name="Ink 63">
                <a:extLst>
                  <a:ext uri="{FF2B5EF4-FFF2-40B4-BE49-F238E27FC236}">
                    <a16:creationId xmlns:a16="http://schemas.microsoft.com/office/drawing/2014/main" id="{1E40732B-374C-4884-B861-086E10E2100A}"/>
                  </a:ext>
                </a:extLst>
              </p14:cNvPr>
              <p14:cNvContentPartPr/>
              <p14:nvPr/>
            </p14:nvContentPartPr>
            <p14:xfrm>
              <a:off x="4834113" y="936188"/>
              <a:ext cx="782640" cy="592560"/>
            </p14:xfrm>
          </p:contentPart>
        </mc:Choice>
        <mc:Fallback xmlns="">
          <p:pic>
            <p:nvPicPr>
              <p:cNvPr id="64" name="Ink 63">
                <a:extLst>
                  <a:ext uri="{FF2B5EF4-FFF2-40B4-BE49-F238E27FC236}">
                    <a16:creationId xmlns:a16="http://schemas.microsoft.com/office/drawing/2014/main" id="{1E40732B-374C-4884-B861-086E10E2100A}"/>
                  </a:ext>
                </a:extLst>
              </p:cNvPr>
              <p:cNvPicPr/>
              <p:nvPr/>
            </p:nvPicPr>
            <p:blipFill>
              <a:blip r:embed="rId18"/>
              <a:stretch>
                <a:fillRect/>
              </a:stretch>
            </p:blipFill>
            <p:spPr>
              <a:xfrm>
                <a:off x="4816473" y="918188"/>
                <a:ext cx="81828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2" name="Ink 81">
                <a:extLst>
                  <a:ext uri="{FF2B5EF4-FFF2-40B4-BE49-F238E27FC236}">
                    <a16:creationId xmlns:a16="http://schemas.microsoft.com/office/drawing/2014/main" id="{3A54CCF0-1C57-4DA7-AB96-6EF3D5F764A8}"/>
                  </a:ext>
                </a:extLst>
              </p14:cNvPr>
              <p14:cNvContentPartPr/>
              <p14:nvPr/>
            </p14:nvContentPartPr>
            <p14:xfrm>
              <a:off x="7273473" y="1371788"/>
              <a:ext cx="528840" cy="11160"/>
            </p14:xfrm>
          </p:contentPart>
        </mc:Choice>
        <mc:Fallback xmlns="">
          <p:pic>
            <p:nvPicPr>
              <p:cNvPr id="82" name="Ink 81">
                <a:extLst>
                  <a:ext uri="{FF2B5EF4-FFF2-40B4-BE49-F238E27FC236}">
                    <a16:creationId xmlns:a16="http://schemas.microsoft.com/office/drawing/2014/main" id="{3A54CCF0-1C57-4DA7-AB96-6EF3D5F764A8}"/>
                  </a:ext>
                </a:extLst>
              </p:cNvPr>
              <p:cNvPicPr/>
              <p:nvPr/>
            </p:nvPicPr>
            <p:blipFill>
              <a:blip r:embed="rId20"/>
              <a:stretch>
                <a:fillRect/>
              </a:stretch>
            </p:blipFill>
            <p:spPr>
              <a:xfrm>
                <a:off x="7255473" y="1354148"/>
                <a:ext cx="564480" cy="46800"/>
              </a:xfrm>
              <a:prstGeom prst="rect">
                <a:avLst/>
              </a:prstGeom>
            </p:spPr>
          </p:pic>
        </mc:Fallback>
      </mc:AlternateContent>
      <p:grpSp>
        <p:nvGrpSpPr>
          <p:cNvPr id="97" name="Group 96">
            <a:extLst>
              <a:ext uri="{FF2B5EF4-FFF2-40B4-BE49-F238E27FC236}">
                <a16:creationId xmlns:a16="http://schemas.microsoft.com/office/drawing/2014/main" id="{CAAB35DB-7780-4DAB-86CE-274A086B49B2}"/>
              </a:ext>
            </a:extLst>
          </p:cNvPr>
          <p:cNvGrpSpPr/>
          <p:nvPr/>
        </p:nvGrpSpPr>
        <p:grpSpPr>
          <a:xfrm>
            <a:off x="7281033" y="1500668"/>
            <a:ext cx="603360" cy="371160"/>
            <a:chOff x="7281033" y="1500668"/>
            <a:chExt cx="603360" cy="371160"/>
          </a:xfrm>
        </p:grpSpPr>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BBB542E0-6F32-44E0-AABF-5D6C5C1C7203}"/>
                    </a:ext>
                  </a:extLst>
                </p14:cNvPr>
                <p14:cNvContentPartPr/>
                <p14:nvPr/>
              </p14:nvContentPartPr>
              <p14:xfrm>
                <a:off x="7423233" y="1561148"/>
                <a:ext cx="30240" cy="276480"/>
              </p14:xfrm>
            </p:contentPart>
          </mc:Choice>
          <mc:Fallback xmlns="">
            <p:pic>
              <p:nvPicPr>
                <p:cNvPr id="16" name="Ink 15">
                  <a:extLst>
                    <a:ext uri="{FF2B5EF4-FFF2-40B4-BE49-F238E27FC236}">
                      <a16:creationId xmlns:a16="http://schemas.microsoft.com/office/drawing/2014/main" id="{BBB542E0-6F32-44E0-AABF-5D6C5C1C7203}"/>
                    </a:ext>
                  </a:extLst>
                </p:cNvPr>
                <p:cNvPicPr/>
                <p:nvPr/>
              </p:nvPicPr>
              <p:blipFill>
                <a:blip r:embed="rId22"/>
                <a:stretch>
                  <a:fillRect/>
                </a:stretch>
              </p:blipFill>
              <p:spPr>
                <a:xfrm>
                  <a:off x="7405593" y="1543148"/>
                  <a:ext cx="658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8AC46C2E-237D-4DB3-9D33-C2F0D712C955}"/>
                    </a:ext>
                  </a:extLst>
                </p14:cNvPr>
                <p14:cNvContentPartPr/>
                <p14:nvPr/>
              </p14:nvContentPartPr>
              <p14:xfrm>
                <a:off x="7516113" y="1606508"/>
                <a:ext cx="9720" cy="262440"/>
              </p14:xfrm>
            </p:contentPart>
          </mc:Choice>
          <mc:Fallback xmlns="">
            <p:pic>
              <p:nvPicPr>
                <p:cNvPr id="17" name="Ink 16">
                  <a:extLst>
                    <a:ext uri="{FF2B5EF4-FFF2-40B4-BE49-F238E27FC236}">
                      <a16:creationId xmlns:a16="http://schemas.microsoft.com/office/drawing/2014/main" id="{8AC46C2E-237D-4DB3-9D33-C2F0D712C955}"/>
                    </a:ext>
                  </a:extLst>
                </p:cNvPr>
                <p:cNvPicPr/>
                <p:nvPr/>
              </p:nvPicPr>
              <p:blipFill>
                <a:blip r:embed="rId24"/>
                <a:stretch>
                  <a:fillRect/>
                </a:stretch>
              </p:blipFill>
              <p:spPr>
                <a:xfrm>
                  <a:off x="7498473" y="1588508"/>
                  <a:ext cx="453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A4F5322B-EBFA-4BFF-BBA6-BDB55A23AB5C}"/>
                    </a:ext>
                  </a:extLst>
                </p14:cNvPr>
                <p14:cNvContentPartPr/>
                <p14:nvPr/>
              </p14:nvContentPartPr>
              <p14:xfrm>
                <a:off x="7323513" y="1756988"/>
                <a:ext cx="230040" cy="114840"/>
              </p14:xfrm>
            </p:contentPart>
          </mc:Choice>
          <mc:Fallback xmlns="">
            <p:pic>
              <p:nvPicPr>
                <p:cNvPr id="18" name="Ink 17">
                  <a:extLst>
                    <a:ext uri="{FF2B5EF4-FFF2-40B4-BE49-F238E27FC236}">
                      <a16:creationId xmlns:a16="http://schemas.microsoft.com/office/drawing/2014/main" id="{A4F5322B-EBFA-4BFF-BBA6-BDB55A23AB5C}"/>
                    </a:ext>
                  </a:extLst>
                </p:cNvPr>
                <p:cNvPicPr/>
                <p:nvPr/>
              </p:nvPicPr>
              <p:blipFill>
                <a:blip r:embed="rId26"/>
                <a:stretch>
                  <a:fillRect/>
                </a:stretch>
              </p:blipFill>
              <p:spPr>
                <a:xfrm>
                  <a:off x="7305513" y="1738988"/>
                  <a:ext cx="2656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3" name="Ink 82">
                  <a:extLst>
                    <a:ext uri="{FF2B5EF4-FFF2-40B4-BE49-F238E27FC236}">
                      <a16:creationId xmlns:a16="http://schemas.microsoft.com/office/drawing/2014/main" id="{F1883C4C-3282-4E46-AC9F-CCA6181D2BB5}"/>
                    </a:ext>
                  </a:extLst>
                </p14:cNvPr>
                <p14:cNvContentPartPr/>
                <p14:nvPr/>
              </p14:nvContentPartPr>
              <p14:xfrm>
                <a:off x="7281033" y="1500668"/>
                <a:ext cx="603360" cy="16920"/>
              </p14:xfrm>
            </p:contentPart>
          </mc:Choice>
          <mc:Fallback xmlns="">
            <p:pic>
              <p:nvPicPr>
                <p:cNvPr id="83" name="Ink 82">
                  <a:extLst>
                    <a:ext uri="{FF2B5EF4-FFF2-40B4-BE49-F238E27FC236}">
                      <a16:creationId xmlns:a16="http://schemas.microsoft.com/office/drawing/2014/main" id="{F1883C4C-3282-4E46-AC9F-CCA6181D2BB5}"/>
                    </a:ext>
                  </a:extLst>
                </p:cNvPr>
                <p:cNvPicPr/>
                <p:nvPr/>
              </p:nvPicPr>
              <p:blipFill>
                <a:blip r:embed="rId28"/>
                <a:stretch>
                  <a:fillRect/>
                </a:stretch>
              </p:blipFill>
              <p:spPr>
                <a:xfrm>
                  <a:off x="7263033" y="1482668"/>
                  <a:ext cx="639000" cy="52560"/>
                </a:xfrm>
                <a:prstGeom prst="rect">
                  <a:avLst/>
                </a:prstGeom>
              </p:spPr>
            </p:pic>
          </mc:Fallback>
        </mc:AlternateContent>
      </p:grpSp>
      <p:grpSp>
        <p:nvGrpSpPr>
          <p:cNvPr id="95" name="Group 94">
            <a:extLst>
              <a:ext uri="{FF2B5EF4-FFF2-40B4-BE49-F238E27FC236}">
                <a16:creationId xmlns:a16="http://schemas.microsoft.com/office/drawing/2014/main" id="{60B66623-3AD1-48F7-95AF-679CAE17B984}"/>
              </a:ext>
            </a:extLst>
          </p:cNvPr>
          <p:cNvGrpSpPr/>
          <p:nvPr/>
        </p:nvGrpSpPr>
        <p:grpSpPr>
          <a:xfrm>
            <a:off x="6816273" y="3250628"/>
            <a:ext cx="490320" cy="185400"/>
            <a:chOff x="6816273" y="3250628"/>
            <a:chExt cx="490320" cy="185400"/>
          </a:xfrm>
        </p:grpSpPr>
        <mc:AlternateContent xmlns:mc="http://schemas.openxmlformats.org/markup-compatibility/2006" xmlns:p14="http://schemas.microsoft.com/office/powerpoint/2010/main">
          <mc:Choice Requires="p14">
            <p:contentPart p14:bwMode="auto" r:id="rId29">
              <p14:nvContentPartPr>
                <p14:cNvPr id="88" name="Ink 87">
                  <a:extLst>
                    <a:ext uri="{FF2B5EF4-FFF2-40B4-BE49-F238E27FC236}">
                      <a16:creationId xmlns:a16="http://schemas.microsoft.com/office/drawing/2014/main" id="{9053BBD8-B78C-450B-842C-3FF29C62DA71}"/>
                    </a:ext>
                  </a:extLst>
                </p14:cNvPr>
                <p14:cNvContentPartPr/>
                <p14:nvPr/>
              </p14:nvContentPartPr>
              <p14:xfrm>
                <a:off x="6816273" y="3250628"/>
                <a:ext cx="22680" cy="168840"/>
              </p14:xfrm>
            </p:contentPart>
          </mc:Choice>
          <mc:Fallback xmlns="">
            <p:pic>
              <p:nvPicPr>
                <p:cNvPr id="88" name="Ink 87">
                  <a:extLst>
                    <a:ext uri="{FF2B5EF4-FFF2-40B4-BE49-F238E27FC236}">
                      <a16:creationId xmlns:a16="http://schemas.microsoft.com/office/drawing/2014/main" id="{9053BBD8-B78C-450B-842C-3FF29C62DA71}"/>
                    </a:ext>
                  </a:extLst>
                </p:cNvPr>
                <p:cNvPicPr/>
                <p:nvPr/>
              </p:nvPicPr>
              <p:blipFill>
                <a:blip r:embed="rId30"/>
                <a:stretch>
                  <a:fillRect/>
                </a:stretch>
              </p:blipFill>
              <p:spPr>
                <a:xfrm>
                  <a:off x="6798633" y="3232988"/>
                  <a:ext cx="583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9" name="Ink 88">
                  <a:extLst>
                    <a:ext uri="{FF2B5EF4-FFF2-40B4-BE49-F238E27FC236}">
                      <a16:creationId xmlns:a16="http://schemas.microsoft.com/office/drawing/2014/main" id="{7B8B41ED-33B7-4A12-A507-B325FBF8E297}"/>
                    </a:ext>
                  </a:extLst>
                </p14:cNvPr>
                <p14:cNvContentPartPr/>
                <p14:nvPr/>
              </p14:nvContentPartPr>
              <p14:xfrm>
                <a:off x="6955593" y="3257468"/>
                <a:ext cx="89640" cy="168840"/>
              </p14:xfrm>
            </p:contentPart>
          </mc:Choice>
          <mc:Fallback xmlns="">
            <p:pic>
              <p:nvPicPr>
                <p:cNvPr id="89" name="Ink 88">
                  <a:extLst>
                    <a:ext uri="{FF2B5EF4-FFF2-40B4-BE49-F238E27FC236}">
                      <a16:creationId xmlns:a16="http://schemas.microsoft.com/office/drawing/2014/main" id="{7B8B41ED-33B7-4A12-A507-B325FBF8E297}"/>
                    </a:ext>
                  </a:extLst>
                </p:cNvPr>
                <p:cNvPicPr/>
                <p:nvPr/>
              </p:nvPicPr>
              <p:blipFill>
                <a:blip r:embed="rId32"/>
                <a:stretch>
                  <a:fillRect/>
                </a:stretch>
              </p:blipFill>
              <p:spPr>
                <a:xfrm>
                  <a:off x="6937953" y="3239468"/>
                  <a:ext cx="1252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0" name="Ink 89">
                  <a:extLst>
                    <a:ext uri="{FF2B5EF4-FFF2-40B4-BE49-F238E27FC236}">
                      <a16:creationId xmlns:a16="http://schemas.microsoft.com/office/drawing/2014/main" id="{942A82A8-8C18-4B57-8903-ACBB84A39596}"/>
                    </a:ext>
                  </a:extLst>
                </p14:cNvPr>
                <p14:cNvContentPartPr/>
                <p14:nvPr/>
              </p14:nvContentPartPr>
              <p14:xfrm>
                <a:off x="7086993" y="3306068"/>
                <a:ext cx="145080" cy="129960"/>
              </p14:xfrm>
            </p:contentPart>
          </mc:Choice>
          <mc:Fallback xmlns="">
            <p:pic>
              <p:nvPicPr>
                <p:cNvPr id="90" name="Ink 89">
                  <a:extLst>
                    <a:ext uri="{FF2B5EF4-FFF2-40B4-BE49-F238E27FC236}">
                      <a16:creationId xmlns:a16="http://schemas.microsoft.com/office/drawing/2014/main" id="{942A82A8-8C18-4B57-8903-ACBB84A39596}"/>
                    </a:ext>
                  </a:extLst>
                </p:cNvPr>
                <p:cNvPicPr/>
                <p:nvPr/>
              </p:nvPicPr>
              <p:blipFill>
                <a:blip r:embed="rId34"/>
                <a:stretch>
                  <a:fillRect/>
                </a:stretch>
              </p:blipFill>
              <p:spPr>
                <a:xfrm>
                  <a:off x="7068993" y="3288068"/>
                  <a:ext cx="1807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1" name="Ink 90">
                  <a:extLst>
                    <a:ext uri="{FF2B5EF4-FFF2-40B4-BE49-F238E27FC236}">
                      <a16:creationId xmlns:a16="http://schemas.microsoft.com/office/drawing/2014/main" id="{AF3C4DE2-A06E-478E-AB1D-597E3FDF5BDD}"/>
                    </a:ext>
                  </a:extLst>
                </p14:cNvPr>
                <p14:cNvContentPartPr/>
                <p14:nvPr/>
              </p14:nvContentPartPr>
              <p14:xfrm>
                <a:off x="7297233" y="3298148"/>
                <a:ext cx="9360" cy="135720"/>
              </p14:xfrm>
            </p:contentPart>
          </mc:Choice>
          <mc:Fallback xmlns="">
            <p:pic>
              <p:nvPicPr>
                <p:cNvPr id="91" name="Ink 90">
                  <a:extLst>
                    <a:ext uri="{FF2B5EF4-FFF2-40B4-BE49-F238E27FC236}">
                      <a16:creationId xmlns:a16="http://schemas.microsoft.com/office/drawing/2014/main" id="{AF3C4DE2-A06E-478E-AB1D-597E3FDF5BDD}"/>
                    </a:ext>
                  </a:extLst>
                </p:cNvPr>
                <p:cNvPicPr/>
                <p:nvPr/>
              </p:nvPicPr>
              <p:blipFill>
                <a:blip r:embed="rId36"/>
                <a:stretch>
                  <a:fillRect/>
                </a:stretch>
              </p:blipFill>
              <p:spPr>
                <a:xfrm>
                  <a:off x="7279233" y="3280508"/>
                  <a:ext cx="45000" cy="171360"/>
                </a:xfrm>
                <a:prstGeom prst="rect">
                  <a:avLst/>
                </a:prstGeom>
              </p:spPr>
            </p:pic>
          </mc:Fallback>
        </mc:AlternateContent>
      </p:grpSp>
      <p:grpSp>
        <p:nvGrpSpPr>
          <p:cNvPr id="94" name="Group 93">
            <a:extLst>
              <a:ext uri="{FF2B5EF4-FFF2-40B4-BE49-F238E27FC236}">
                <a16:creationId xmlns:a16="http://schemas.microsoft.com/office/drawing/2014/main" id="{CB3D0E43-A2A9-4B16-B261-30BD2EFD5FA9}"/>
              </a:ext>
            </a:extLst>
          </p:cNvPr>
          <p:cNvGrpSpPr/>
          <p:nvPr/>
        </p:nvGrpSpPr>
        <p:grpSpPr>
          <a:xfrm>
            <a:off x="7001313" y="3651308"/>
            <a:ext cx="297720" cy="209880"/>
            <a:chOff x="7001313" y="3651308"/>
            <a:chExt cx="297720" cy="209880"/>
          </a:xfrm>
        </p:grpSpPr>
        <mc:AlternateContent xmlns:mc="http://schemas.openxmlformats.org/markup-compatibility/2006" xmlns:p14="http://schemas.microsoft.com/office/powerpoint/2010/main">
          <mc:Choice Requires="p14">
            <p:contentPart p14:bwMode="auto" r:id="rId37">
              <p14:nvContentPartPr>
                <p14:cNvPr id="92" name="Ink 91">
                  <a:extLst>
                    <a:ext uri="{FF2B5EF4-FFF2-40B4-BE49-F238E27FC236}">
                      <a16:creationId xmlns:a16="http://schemas.microsoft.com/office/drawing/2014/main" id="{BFDF2910-2FA0-4E3D-A50A-324A70132825}"/>
                    </a:ext>
                  </a:extLst>
                </p14:cNvPr>
                <p14:cNvContentPartPr/>
                <p14:nvPr/>
              </p14:nvContentPartPr>
              <p14:xfrm>
                <a:off x="7048473" y="3651308"/>
                <a:ext cx="11160" cy="162720"/>
              </p14:xfrm>
            </p:contentPart>
          </mc:Choice>
          <mc:Fallback xmlns="">
            <p:pic>
              <p:nvPicPr>
                <p:cNvPr id="92" name="Ink 91">
                  <a:extLst>
                    <a:ext uri="{FF2B5EF4-FFF2-40B4-BE49-F238E27FC236}">
                      <a16:creationId xmlns:a16="http://schemas.microsoft.com/office/drawing/2014/main" id="{BFDF2910-2FA0-4E3D-A50A-324A70132825}"/>
                    </a:ext>
                  </a:extLst>
                </p:cNvPr>
                <p:cNvPicPr/>
                <p:nvPr/>
              </p:nvPicPr>
              <p:blipFill>
                <a:blip r:embed="rId38"/>
                <a:stretch>
                  <a:fillRect/>
                </a:stretch>
              </p:blipFill>
              <p:spPr>
                <a:xfrm>
                  <a:off x="7030833" y="3633308"/>
                  <a:ext cx="46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3" name="Ink 92">
                  <a:extLst>
                    <a:ext uri="{FF2B5EF4-FFF2-40B4-BE49-F238E27FC236}">
                      <a16:creationId xmlns:a16="http://schemas.microsoft.com/office/drawing/2014/main" id="{B8E8D310-8A04-48B8-8108-2D3DBF659070}"/>
                    </a:ext>
                  </a:extLst>
                </p14:cNvPr>
                <p14:cNvContentPartPr/>
                <p14:nvPr/>
              </p14:nvContentPartPr>
              <p14:xfrm>
                <a:off x="7001313" y="3656708"/>
                <a:ext cx="297720" cy="204480"/>
              </p14:xfrm>
            </p:contentPart>
          </mc:Choice>
          <mc:Fallback xmlns="">
            <p:pic>
              <p:nvPicPr>
                <p:cNvPr id="93" name="Ink 92">
                  <a:extLst>
                    <a:ext uri="{FF2B5EF4-FFF2-40B4-BE49-F238E27FC236}">
                      <a16:creationId xmlns:a16="http://schemas.microsoft.com/office/drawing/2014/main" id="{B8E8D310-8A04-48B8-8108-2D3DBF659070}"/>
                    </a:ext>
                  </a:extLst>
                </p:cNvPr>
                <p:cNvPicPr/>
                <p:nvPr/>
              </p:nvPicPr>
              <p:blipFill>
                <a:blip r:embed="rId40"/>
                <a:stretch>
                  <a:fillRect/>
                </a:stretch>
              </p:blipFill>
              <p:spPr>
                <a:xfrm>
                  <a:off x="6983313" y="3638708"/>
                  <a:ext cx="333360" cy="24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100" name="Ink 99">
                <a:extLst>
                  <a:ext uri="{FF2B5EF4-FFF2-40B4-BE49-F238E27FC236}">
                    <a16:creationId xmlns:a16="http://schemas.microsoft.com/office/drawing/2014/main" id="{A535E535-7512-49DD-AEFF-D095678378A0}"/>
                  </a:ext>
                </a:extLst>
              </p14:cNvPr>
              <p14:cNvContentPartPr/>
              <p14:nvPr/>
            </p14:nvContentPartPr>
            <p14:xfrm>
              <a:off x="6584793" y="3973148"/>
              <a:ext cx="173880" cy="663120"/>
            </p14:xfrm>
          </p:contentPart>
        </mc:Choice>
        <mc:Fallback xmlns="">
          <p:pic>
            <p:nvPicPr>
              <p:cNvPr id="100" name="Ink 99">
                <a:extLst>
                  <a:ext uri="{FF2B5EF4-FFF2-40B4-BE49-F238E27FC236}">
                    <a16:creationId xmlns:a16="http://schemas.microsoft.com/office/drawing/2014/main" id="{A535E535-7512-49DD-AEFF-D095678378A0}"/>
                  </a:ext>
                </a:extLst>
              </p:cNvPr>
              <p:cNvPicPr/>
              <p:nvPr/>
            </p:nvPicPr>
            <p:blipFill>
              <a:blip r:embed="rId42"/>
              <a:stretch>
                <a:fillRect/>
              </a:stretch>
            </p:blipFill>
            <p:spPr>
              <a:xfrm>
                <a:off x="6566793" y="3955508"/>
                <a:ext cx="209520" cy="698760"/>
              </a:xfrm>
              <a:prstGeom prst="rect">
                <a:avLst/>
              </a:prstGeom>
            </p:spPr>
          </p:pic>
        </mc:Fallback>
      </mc:AlternateContent>
      <p:grpSp>
        <p:nvGrpSpPr>
          <p:cNvPr id="106" name="Group 105">
            <a:extLst>
              <a:ext uri="{FF2B5EF4-FFF2-40B4-BE49-F238E27FC236}">
                <a16:creationId xmlns:a16="http://schemas.microsoft.com/office/drawing/2014/main" id="{18540EE1-8A58-456F-BBE9-AA43973BFEFB}"/>
              </a:ext>
            </a:extLst>
          </p:cNvPr>
          <p:cNvGrpSpPr/>
          <p:nvPr/>
        </p:nvGrpSpPr>
        <p:grpSpPr>
          <a:xfrm>
            <a:off x="7451313" y="4005548"/>
            <a:ext cx="757800" cy="707400"/>
            <a:chOff x="7451313" y="4005548"/>
            <a:chExt cx="757800" cy="707400"/>
          </a:xfrm>
        </p:grpSpPr>
        <mc:AlternateContent xmlns:mc="http://schemas.openxmlformats.org/markup-compatibility/2006" xmlns:p14="http://schemas.microsoft.com/office/powerpoint/2010/main">
          <mc:Choice Requires="p14">
            <p:contentPart p14:bwMode="auto" r:id="rId43">
              <p14:nvContentPartPr>
                <p14:cNvPr id="101" name="Ink 100">
                  <a:extLst>
                    <a:ext uri="{FF2B5EF4-FFF2-40B4-BE49-F238E27FC236}">
                      <a16:creationId xmlns:a16="http://schemas.microsoft.com/office/drawing/2014/main" id="{FC629238-923A-411D-A5DB-D9B94E2B9423}"/>
                    </a:ext>
                  </a:extLst>
                </p14:cNvPr>
                <p14:cNvContentPartPr/>
                <p14:nvPr/>
              </p14:nvContentPartPr>
              <p14:xfrm>
                <a:off x="7451313" y="4005548"/>
                <a:ext cx="131400" cy="543240"/>
              </p14:xfrm>
            </p:contentPart>
          </mc:Choice>
          <mc:Fallback xmlns="">
            <p:pic>
              <p:nvPicPr>
                <p:cNvPr id="101" name="Ink 100">
                  <a:extLst>
                    <a:ext uri="{FF2B5EF4-FFF2-40B4-BE49-F238E27FC236}">
                      <a16:creationId xmlns:a16="http://schemas.microsoft.com/office/drawing/2014/main" id="{FC629238-923A-411D-A5DB-D9B94E2B9423}"/>
                    </a:ext>
                  </a:extLst>
                </p:cNvPr>
                <p:cNvPicPr/>
                <p:nvPr/>
              </p:nvPicPr>
              <p:blipFill>
                <a:blip r:embed="rId44"/>
                <a:stretch>
                  <a:fillRect/>
                </a:stretch>
              </p:blipFill>
              <p:spPr>
                <a:xfrm>
                  <a:off x="7433313" y="3987908"/>
                  <a:ext cx="16704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 name="Ink 101">
                  <a:extLst>
                    <a:ext uri="{FF2B5EF4-FFF2-40B4-BE49-F238E27FC236}">
                      <a16:creationId xmlns:a16="http://schemas.microsoft.com/office/drawing/2014/main" id="{373AA00D-3F9F-4585-B35D-033A25970261}"/>
                    </a:ext>
                  </a:extLst>
                </p14:cNvPr>
                <p14:cNvContentPartPr/>
                <p14:nvPr/>
              </p14:nvContentPartPr>
              <p14:xfrm>
                <a:off x="7738593" y="4355108"/>
                <a:ext cx="190440" cy="132480"/>
              </p14:xfrm>
            </p:contentPart>
          </mc:Choice>
          <mc:Fallback xmlns="">
            <p:pic>
              <p:nvPicPr>
                <p:cNvPr id="102" name="Ink 101">
                  <a:extLst>
                    <a:ext uri="{FF2B5EF4-FFF2-40B4-BE49-F238E27FC236}">
                      <a16:creationId xmlns:a16="http://schemas.microsoft.com/office/drawing/2014/main" id="{373AA00D-3F9F-4585-B35D-033A25970261}"/>
                    </a:ext>
                  </a:extLst>
                </p:cNvPr>
                <p:cNvPicPr/>
                <p:nvPr/>
              </p:nvPicPr>
              <p:blipFill>
                <a:blip r:embed="rId46"/>
                <a:stretch>
                  <a:fillRect/>
                </a:stretch>
              </p:blipFill>
              <p:spPr>
                <a:xfrm>
                  <a:off x="7720953" y="4337468"/>
                  <a:ext cx="2260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3" name="Ink 102">
                  <a:extLst>
                    <a:ext uri="{FF2B5EF4-FFF2-40B4-BE49-F238E27FC236}">
                      <a16:creationId xmlns:a16="http://schemas.microsoft.com/office/drawing/2014/main" id="{9394630D-5FA0-4BE7-882E-B7CA815AB933}"/>
                    </a:ext>
                  </a:extLst>
                </p14:cNvPr>
                <p14:cNvContentPartPr/>
                <p14:nvPr/>
              </p14:nvContentPartPr>
              <p14:xfrm>
                <a:off x="7958193" y="4439708"/>
                <a:ext cx="78120" cy="64080"/>
              </p14:xfrm>
            </p:contentPart>
          </mc:Choice>
          <mc:Fallback xmlns="">
            <p:pic>
              <p:nvPicPr>
                <p:cNvPr id="103" name="Ink 102">
                  <a:extLst>
                    <a:ext uri="{FF2B5EF4-FFF2-40B4-BE49-F238E27FC236}">
                      <a16:creationId xmlns:a16="http://schemas.microsoft.com/office/drawing/2014/main" id="{9394630D-5FA0-4BE7-882E-B7CA815AB933}"/>
                    </a:ext>
                  </a:extLst>
                </p:cNvPr>
                <p:cNvPicPr/>
                <p:nvPr/>
              </p:nvPicPr>
              <p:blipFill>
                <a:blip r:embed="rId48"/>
                <a:stretch>
                  <a:fillRect/>
                </a:stretch>
              </p:blipFill>
              <p:spPr>
                <a:xfrm>
                  <a:off x="7940193" y="4422068"/>
                  <a:ext cx="1137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4" name="Ink 103">
                  <a:extLst>
                    <a:ext uri="{FF2B5EF4-FFF2-40B4-BE49-F238E27FC236}">
                      <a16:creationId xmlns:a16="http://schemas.microsoft.com/office/drawing/2014/main" id="{D79E8CC3-918F-48DC-8CD1-6B8A85B7AD70}"/>
                    </a:ext>
                  </a:extLst>
                </p14:cNvPr>
                <p14:cNvContentPartPr/>
                <p14:nvPr/>
              </p14:nvContentPartPr>
              <p14:xfrm>
                <a:off x="8103993" y="4428908"/>
                <a:ext cx="105120" cy="126720"/>
              </p14:xfrm>
            </p:contentPart>
          </mc:Choice>
          <mc:Fallback xmlns="">
            <p:pic>
              <p:nvPicPr>
                <p:cNvPr id="104" name="Ink 103">
                  <a:extLst>
                    <a:ext uri="{FF2B5EF4-FFF2-40B4-BE49-F238E27FC236}">
                      <a16:creationId xmlns:a16="http://schemas.microsoft.com/office/drawing/2014/main" id="{D79E8CC3-918F-48DC-8CD1-6B8A85B7AD70}"/>
                    </a:ext>
                  </a:extLst>
                </p:cNvPr>
                <p:cNvPicPr/>
                <p:nvPr/>
              </p:nvPicPr>
              <p:blipFill>
                <a:blip r:embed="rId50"/>
                <a:stretch>
                  <a:fillRect/>
                </a:stretch>
              </p:blipFill>
              <p:spPr>
                <a:xfrm>
                  <a:off x="8085993" y="4411268"/>
                  <a:ext cx="1407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5" name="Ink 104">
                  <a:extLst>
                    <a:ext uri="{FF2B5EF4-FFF2-40B4-BE49-F238E27FC236}">
                      <a16:creationId xmlns:a16="http://schemas.microsoft.com/office/drawing/2014/main" id="{3D457D73-254D-4780-A83A-E9E014D41514}"/>
                    </a:ext>
                  </a:extLst>
                </p14:cNvPr>
                <p14:cNvContentPartPr/>
                <p14:nvPr/>
              </p14:nvContentPartPr>
              <p14:xfrm>
                <a:off x="7921473" y="4632668"/>
                <a:ext cx="276840" cy="80280"/>
              </p14:xfrm>
            </p:contentPart>
          </mc:Choice>
          <mc:Fallback xmlns="">
            <p:pic>
              <p:nvPicPr>
                <p:cNvPr id="105" name="Ink 104">
                  <a:extLst>
                    <a:ext uri="{FF2B5EF4-FFF2-40B4-BE49-F238E27FC236}">
                      <a16:creationId xmlns:a16="http://schemas.microsoft.com/office/drawing/2014/main" id="{3D457D73-254D-4780-A83A-E9E014D41514}"/>
                    </a:ext>
                  </a:extLst>
                </p:cNvPr>
                <p:cNvPicPr/>
                <p:nvPr/>
              </p:nvPicPr>
              <p:blipFill>
                <a:blip r:embed="rId52"/>
                <a:stretch>
                  <a:fillRect/>
                </a:stretch>
              </p:blipFill>
              <p:spPr>
                <a:xfrm>
                  <a:off x="7903833" y="4614668"/>
                  <a:ext cx="312480" cy="115920"/>
                </a:xfrm>
                <a:prstGeom prst="rect">
                  <a:avLst/>
                </a:prstGeom>
              </p:spPr>
            </p:pic>
          </mc:Fallback>
        </mc:AlternateContent>
      </p:grpSp>
      <p:grpSp>
        <p:nvGrpSpPr>
          <p:cNvPr id="161" name="Group 160">
            <a:extLst>
              <a:ext uri="{FF2B5EF4-FFF2-40B4-BE49-F238E27FC236}">
                <a16:creationId xmlns:a16="http://schemas.microsoft.com/office/drawing/2014/main" id="{68022C22-CA00-4F7A-B99A-139CF8BBA81A}"/>
              </a:ext>
            </a:extLst>
          </p:cNvPr>
          <p:cNvGrpSpPr/>
          <p:nvPr/>
        </p:nvGrpSpPr>
        <p:grpSpPr>
          <a:xfrm>
            <a:off x="3837273" y="3104828"/>
            <a:ext cx="2674440" cy="909000"/>
            <a:chOff x="3837273" y="3104828"/>
            <a:chExt cx="2674440" cy="909000"/>
          </a:xfrm>
        </p:grpSpPr>
        <mc:AlternateContent xmlns:mc="http://schemas.openxmlformats.org/markup-compatibility/2006" xmlns:p14="http://schemas.microsoft.com/office/powerpoint/2010/main">
          <mc:Choice Requires="p14">
            <p:contentPart p14:bwMode="auto" r:id="rId53">
              <p14:nvContentPartPr>
                <p14:cNvPr id="71" name="Ink 70">
                  <a:extLst>
                    <a:ext uri="{FF2B5EF4-FFF2-40B4-BE49-F238E27FC236}">
                      <a16:creationId xmlns:a16="http://schemas.microsoft.com/office/drawing/2014/main" id="{67F53274-2309-48DC-8315-6F698C8C547D}"/>
                    </a:ext>
                  </a:extLst>
                </p14:cNvPr>
                <p14:cNvContentPartPr/>
                <p14:nvPr/>
              </p14:nvContentPartPr>
              <p14:xfrm>
                <a:off x="4376193" y="3104828"/>
                <a:ext cx="51480" cy="298800"/>
              </p14:xfrm>
            </p:contentPart>
          </mc:Choice>
          <mc:Fallback xmlns="">
            <p:pic>
              <p:nvPicPr>
                <p:cNvPr id="71" name="Ink 70">
                  <a:extLst>
                    <a:ext uri="{FF2B5EF4-FFF2-40B4-BE49-F238E27FC236}">
                      <a16:creationId xmlns:a16="http://schemas.microsoft.com/office/drawing/2014/main" id="{67F53274-2309-48DC-8315-6F698C8C547D}"/>
                    </a:ext>
                  </a:extLst>
                </p:cNvPr>
                <p:cNvPicPr/>
                <p:nvPr/>
              </p:nvPicPr>
              <p:blipFill>
                <a:blip r:embed="rId54"/>
                <a:stretch>
                  <a:fillRect/>
                </a:stretch>
              </p:blipFill>
              <p:spPr>
                <a:xfrm>
                  <a:off x="4358553" y="3086828"/>
                  <a:ext cx="871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72" name="Ink 71">
                  <a:extLst>
                    <a:ext uri="{FF2B5EF4-FFF2-40B4-BE49-F238E27FC236}">
                      <a16:creationId xmlns:a16="http://schemas.microsoft.com/office/drawing/2014/main" id="{9B72AA54-2860-4DFF-A829-E887DD886E0A}"/>
                    </a:ext>
                  </a:extLst>
                </p14:cNvPr>
                <p14:cNvContentPartPr/>
                <p14:nvPr/>
              </p14:nvContentPartPr>
              <p14:xfrm>
                <a:off x="4511193" y="3185108"/>
                <a:ext cx="105840" cy="205200"/>
              </p14:xfrm>
            </p:contentPart>
          </mc:Choice>
          <mc:Fallback xmlns="">
            <p:pic>
              <p:nvPicPr>
                <p:cNvPr id="72" name="Ink 71">
                  <a:extLst>
                    <a:ext uri="{FF2B5EF4-FFF2-40B4-BE49-F238E27FC236}">
                      <a16:creationId xmlns:a16="http://schemas.microsoft.com/office/drawing/2014/main" id="{9B72AA54-2860-4DFF-A829-E887DD886E0A}"/>
                    </a:ext>
                  </a:extLst>
                </p:cNvPr>
                <p:cNvPicPr/>
                <p:nvPr/>
              </p:nvPicPr>
              <p:blipFill>
                <a:blip r:embed="rId56"/>
                <a:stretch>
                  <a:fillRect/>
                </a:stretch>
              </p:blipFill>
              <p:spPr>
                <a:xfrm>
                  <a:off x="4493193" y="3167468"/>
                  <a:ext cx="1414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73" name="Ink 72">
                  <a:extLst>
                    <a:ext uri="{FF2B5EF4-FFF2-40B4-BE49-F238E27FC236}">
                      <a16:creationId xmlns:a16="http://schemas.microsoft.com/office/drawing/2014/main" id="{6D3799BB-4640-4DF4-83EC-9BF81C357E3E}"/>
                    </a:ext>
                  </a:extLst>
                </p14:cNvPr>
                <p14:cNvContentPartPr/>
                <p14:nvPr/>
              </p14:nvContentPartPr>
              <p14:xfrm>
                <a:off x="4687593" y="3181508"/>
                <a:ext cx="161640" cy="178200"/>
              </p14:xfrm>
            </p:contentPart>
          </mc:Choice>
          <mc:Fallback xmlns="">
            <p:pic>
              <p:nvPicPr>
                <p:cNvPr id="73" name="Ink 72">
                  <a:extLst>
                    <a:ext uri="{FF2B5EF4-FFF2-40B4-BE49-F238E27FC236}">
                      <a16:creationId xmlns:a16="http://schemas.microsoft.com/office/drawing/2014/main" id="{6D3799BB-4640-4DF4-83EC-9BF81C357E3E}"/>
                    </a:ext>
                  </a:extLst>
                </p:cNvPr>
                <p:cNvPicPr/>
                <p:nvPr/>
              </p:nvPicPr>
              <p:blipFill>
                <a:blip r:embed="rId58"/>
                <a:stretch>
                  <a:fillRect/>
                </a:stretch>
              </p:blipFill>
              <p:spPr>
                <a:xfrm>
                  <a:off x="4669593" y="3163868"/>
                  <a:ext cx="1972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4" name="Ink 73">
                  <a:extLst>
                    <a:ext uri="{FF2B5EF4-FFF2-40B4-BE49-F238E27FC236}">
                      <a16:creationId xmlns:a16="http://schemas.microsoft.com/office/drawing/2014/main" id="{2BBF301F-9DD2-48FF-BC70-5D30F4B0710B}"/>
                    </a:ext>
                  </a:extLst>
                </p14:cNvPr>
                <p14:cNvContentPartPr/>
                <p14:nvPr/>
              </p14:nvContentPartPr>
              <p14:xfrm>
                <a:off x="4950033" y="3200588"/>
                <a:ext cx="110160" cy="195840"/>
              </p14:xfrm>
            </p:contentPart>
          </mc:Choice>
          <mc:Fallback xmlns="">
            <p:pic>
              <p:nvPicPr>
                <p:cNvPr id="74" name="Ink 73">
                  <a:extLst>
                    <a:ext uri="{FF2B5EF4-FFF2-40B4-BE49-F238E27FC236}">
                      <a16:creationId xmlns:a16="http://schemas.microsoft.com/office/drawing/2014/main" id="{2BBF301F-9DD2-48FF-BC70-5D30F4B0710B}"/>
                    </a:ext>
                  </a:extLst>
                </p:cNvPr>
                <p:cNvPicPr/>
                <p:nvPr/>
              </p:nvPicPr>
              <p:blipFill>
                <a:blip r:embed="rId60"/>
                <a:stretch>
                  <a:fillRect/>
                </a:stretch>
              </p:blipFill>
              <p:spPr>
                <a:xfrm>
                  <a:off x="4932393" y="3182588"/>
                  <a:ext cx="1458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7" name="Ink 76">
                  <a:extLst>
                    <a:ext uri="{FF2B5EF4-FFF2-40B4-BE49-F238E27FC236}">
                      <a16:creationId xmlns:a16="http://schemas.microsoft.com/office/drawing/2014/main" id="{BB1F213B-8807-4C45-864A-F71B2AAC0511}"/>
                    </a:ext>
                  </a:extLst>
                </p14:cNvPr>
                <p14:cNvContentPartPr/>
                <p14:nvPr/>
              </p14:nvContentPartPr>
              <p14:xfrm>
                <a:off x="5387073" y="3208148"/>
                <a:ext cx="72000" cy="113760"/>
              </p14:xfrm>
            </p:contentPart>
          </mc:Choice>
          <mc:Fallback xmlns="">
            <p:pic>
              <p:nvPicPr>
                <p:cNvPr id="77" name="Ink 76">
                  <a:extLst>
                    <a:ext uri="{FF2B5EF4-FFF2-40B4-BE49-F238E27FC236}">
                      <a16:creationId xmlns:a16="http://schemas.microsoft.com/office/drawing/2014/main" id="{BB1F213B-8807-4C45-864A-F71B2AAC0511}"/>
                    </a:ext>
                  </a:extLst>
                </p:cNvPr>
                <p:cNvPicPr/>
                <p:nvPr/>
              </p:nvPicPr>
              <p:blipFill>
                <a:blip r:embed="rId62"/>
                <a:stretch>
                  <a:fillRect/>
                </a:stretch>
              </p:blipFill>
              <p:spPr>
                <a:xfrm>
                  <a:off x="5369073" y="3190148"/>
                  <a:ext cx="107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8" name="Ink 77">
                  <a:extLst>
                    <a:ext uri="{FF2B5EF4-FFF2-40B4-BE49-F238E27FC236}">
                      <a16:creationId xmlns:a16="http://schemas.microsoft.com/office/drawing/2014/main" id="{4A429C0F-4495-4C0A-A942-D716369AFDA3}"/>
                    </a:ext>
                  </a:extLst>
                </p14:cNvPr>
                <p14:cNvContentPartPr/>
                <p14:nvPr/>
              </p14:nvContentPartPr>
              <p14:xfrm>
                <a:off x="5379873" y="3236228"/>
                <a:ext cx="136080" cy="92880"/>
              </p14:xfrm>
            </p:contentPart>
          </mc:Choice>
          <mc:Fallback xmlns="">
            <p:pic>
              <p:nvPicPr>
                <p:cNvPr id="78" name="Ink 77">
                  <a:extLst>
                    <a:ext uri="{FF2B5EF4-FFF2-40B4-BE49-F238E27FC236}">
                      <a16:creationId xmlns:a16="http://schemas.microsoft.com/office/drawing/2014/main" id="{4A429C0F-4495-4C0A-A942-D716369AFDA3}"/>
                    </a:ext>
                  </a:extLst>
                </p:cNvPr>
                <p:cNvPicPr/>
                <p:nvPr/>
              </p:nvPicPr>
              <p:blipFill>
                <a:blip r:embed="rId64"/>
                <a:stretch>
                  <a:fillRect/>
                </a:stretch>
              </p:blipFill>
              <p:spPr>
                <a:xfrm>
                  <a:off x="5362233" y="3218588"/>
                  <a:ext cx="1717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9" name="Ink 78">
                  <a:extLst>
                    <a:ext uri="{FF2B5EF4-FFF2-40B4-BE49-F238E27FC236}">
                      <a16:creationId xmlns:a16="http://schemas.microsoft.com/office/drawing/2014/main" id="{BE005DBF-CF52-4A6E-92B4-D5CF298C31C2}"/>
                    </a:ext>
                  </a:extLst>
                </p14:cNvPr>
                <p14:cNvContentPartPr/>
                <p14:nvPr/>
              </p14:nvContentPartPr>
              <p14:xfrm>
                <a:off x="5346393" y="3277628"/>
                <a:ext cx="112320" cy="31680"/>
              </p14:xfrm>
            </p:contentPart>
          </mc:Choice>
          <mc:Fallback xmlns="">
            <p:pic>
              <p:nvPicPr>
                <p:cNvPr id="79" name="Ink 78">
                  <a:extLst>
                    <a:ext uri="{FF2B5EF4-FFF2-40B4-BE49-F238E27FC236}">
                      <a16:creationId xmlns:a16="http://schemas.microsoft.com/office/drawing/2014/main" id="{BE005DBF-CF52-4A6E-92B4-D5CF298C31C2}"/>
                    </a:ext>
                  </a:extLst>
                </p:cNvPr>
                <p:cNvPicPr/>
                <p:nvPr/>
              </p:nvPicPr>
              <p:blipFill>
                <a:blip r:embed="rId66"/>
                <a:stretch>
                  <a:fillRect/>
                </a:stretch>
              </p:blipFill>
              <p:spPr>
                <a:xfrm>
                  <a:off x="5328393" y="3259988"/>
                  <a:ext cx="1479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0" name="Ink 79">
                  <a:extLst>
                    <a:ext uri="{FF2B5EF4-FFF2-40B4-BE49-F238E27FC236}">
                      <a16:creationId xmlns:a16="http://schemas.microsoft.com/office/drawing/2014/main" id="{A5492019-D9EB-44B3-B0F4-17404B5A249C}"/>
                    </a:ext>
                  </a:extLst>
                </p14:cNvPr>
                <p14:cNvContentPartPr/>
                <p14:nvPr/>
              </p14:nvContentPartPr>
              <p14:xfrm>
                <a:off x="5432073" y="3263588"/>
                <a:ext cx="75960" cy="15120"/>
              </p14:xfrm>
            </p:contentPart>
          </mc:Choice>
          <mc:Fallback xmlns="">
            <p:pic>
              <p:nvPicPr>
                <p:cNvPr id="80" name="Ink 79">
                  <a:extLst>
                    <a:ext uri="{FF2B5EF4-FFF2-40B4-BE49-F238E27FC236}">
                      <a16:creationId xmlns:a16="http://schemas.microsoft.com/office/drawing/2014/main" id="{A5492019-D9EB-44B3-B0F4-17404B5A249C}"/>
                    </a:ext>
                  </a:extLst>
                </p:cNvPr>
                <p:cNvPicPr/>
                <p:nvPr/>
              </p:nvPicPr>
              <p:blipFill>
                <a:blip r:embed="rId68"/>
                <a:stretch>
                  <a:fillRect/>
                </a:stretch>
              </p:blipFill>
              <p:spPr>
                <a:xfrm>
                  <a:off x="5414433" y="3245948"/>
                  <a:ext cx="111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1" name="Ink 80">
                  <a:extLst>
                    <a:ext uri="{FF2B5EF4-FFF2-40B4-BE49-F238E27FC236}">
                      <a16:creationId xmlns:a16="http://schemas.microsoft.com/office/drawing/2014/main" id="{DAE86899-D2BC-44E2-BB93-5FFEC9E9557A}"/>
                    </a:ext>
                  </a:extLst>
                </p14:cNvPr>
                <p14:cNvContentPartPr/>
                <p14:nvPr/>
              </p14:nvContentPartPr>
              <p14:xfrm>
                <a:off x="5268993" y="3158108"/>
                <a:ext cx="320040" cy="270360"/>
              </p14:xfrm>
            </p:contentPart>
          </mc:Choice>
          <mc:Fallback xmlns="">
            <p:pic>
              <p:nvPicPr>
                <p:cNvPr id="81" name="Ink 80">
                  <a:extLst>
                    <a:ext uri="{FF2B5EF4-FFF2-40B4-BE49-F238E27FC236}">
                      <a16:creationId xmlns:a16="http://schemas.microsoft.com/office/drawing/2014/main" id="{DAE86899-D2BC-44E2-BB93-5FFEC9E9557A}"/>
                    </a:ext>
                  </a:extLst>
                </p:cNvPr>
                <p:cNvPicPr/>
                <p:nvPr/>
              </p:nvPicPr>
              <p:blipFill>
                <a:blip r:embed="rId70"/>
                <a:stretch>
                  <a:fillRect/>
                </a:stretch>
              </p:blipFill>
              <p:spPr>
                <a:xfrm>
                  <a:off x="5251353" y="3140108"/>
                  <a:ext cx="3556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4" name="Ink 83">
                  <a:extLst>
                    <a:ext uri="{FF2B5EF4-FFF2-40B4-BE49-F238E27FC236}">
                      <a16:creationId xmlns:a16="http://schemas.microsoft.com/office/drawing/2014/main" id="{DB903D3A-D634-4D31-BB75-1C25E31BD4CB}"/>
                    </a:ext>
                  </a:extLst>
                </p14:cNvPr>
                <p14:cNvContentPartPr/>
                <p14:nvPr/>
              </p14:nvContentPartPr>
              <p14:xfrm>
                <a:off x="5782713" y="3159908"/>
                <a:ext cx="129600" cy="198000"/>
              </p14:xfrm>
            </p:contentPart>
          </mc:Choice>
          <mc:Fallback xmlns="">
            <p:pic>
              <p:nvPicPr>
                <p:cNvPr id="84" name="Ink 83">
                  <a:extLst>
                    <a:ext uri="{FF2B5EF4-FFF2-40B4-BE49-F238E27FC236}">
                      <a16:creationId xmlns:a16="http://schemas.microsoft.com/office/drawing/2014/main" id="{DB903D3A-D634-4D31-BB75-1C25E31BD4CB}"/>
                    </a:ext>
                  </a:extLst>
                </p:cNvPr>
                <p:cNvPicPr/>
                <p:nvPr/>
              </p:nvPicPr>
              <p:blipFill>
                <a:blip r:embed="rId72"/>
                <a:stretch>
                  <a:fillRect/>
                </a:stretch>
              </p:blipFill>
              <p:spPr>
                <a:xfrm>
                  <a:off x="5764713" y="3142268"/>
                  <a:ext cx="1652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5" name="Ink 84">
                  <a:extLst>
                    <a:ext uri="{FF2B5EF4-FFF2-40B4-BE49-F238E27FC236}">
                      <a16:creationId xmlns:a16="http://schemas.microsoft.com/office/drawing/2014/main" id="{6FA3D34D-CF7F-4324-8740-EC172F5F9EDC}"/>
                    </a:ext>
                  </a:extLst>
                </p14:cNvPr>
                <p14:cNvContentPartPr/>
                <p14:nvPr/>
              </p14:nvContentPartPr>
              <p14:xfrm>
                <a:off x="5959113" y="3238028"/>
                <a:ext cx="108360" cy="102240"/>
              </p14:xfrm>
            </p:contentPart>
          </mc:Choice>
          <mc:Fallback xmlns="">
            <p:pic>
              <p:nvPicPr>
                <p:cNvPr id="85" name="Ink 84">
                  <a:extLst>
                    <a:ext uri="{FF2B5EF4-FFF2-40B4-BE49-F238E27FC236}">
                      <a16:creationId xmlns:a16="http://schemas.microsoft.com/office/drawing/2014/main" id="{6FA3D34D-CF7F-4324-8740-EC172F5F9EDC}"/>
                    </a:ext>
                  </a:extLst>
                </p:cNvPr>
                <p:cNvPicPr/>
                <p:nvPr/>
              </p:nvPicPr>
              <p:blipFill>
                <a:blip r:embed="rId74"/>
                <a:stretch>
                  <a:fillRect/>
                </a:stretch>
              </p:blipFill>
              <p:spPr>
                <a:xfrm>
                  <a:off x="5941113" y="3220388"/>
                  <a:ext cx="144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6" name="Ink 85">
                  <a:extLst>
                    <a:ext uri="{FF2B5EF4-FFF2-40B4-BE49-F238E27FC236}">
                      <a16:creationId xmlns:a16="http://schemas.microsoft.com/office/drawing/2014/main" id="{628BB412-2C1D-4B14-8EC4-8717838A2CA7}"/>
                    </a:ext>
                  </a:extLst>
                </p14:cNvPr>
                <p14:cNvContentPartPr/>
                <p14:nvPr/>
              </p14:nvContentPartPr>
              <p14:xfrm>
                <a:off x="5958393" y="3246668"/>
                <a:ext cx="214560" cy="128160"/>
              </p14:xfrm>
            </p:contentPart>
          </mc:Choice>
          <mc:Fallback xmlns="">
            <p:pic>
              <p:nvPicPr>
                <p:cNvPr id="86" name="Ink 85">
                  <a:extLst>
                    <a:ext uri="{FF2B5EF4-FFF2-40B4-BE49-F238E27FC236}">
                      <a16:creationId xmlns:a16="http://schemas.microsoft.com/office/drawing/2014/main" id="{628BB412-2C1D-4B14-8EC4-8717838A2CA7}"/>
                    </a:ext>
                  </a:extLst>
                </p:cNvPr>
                <p:cNvPicPr/>
                <p:nvPr/>
              </p:nvPicPr>
              <p:blipFill>
                <a:blip r:embed="rId76"/>
                <a:stretch>
                  <a:fillRect/>
                </a:stretch>
              </p:blipFill>
              <p:spPr>
                <a:xfrm>
                  <a:off x="5940753" y="3229028"/>
                  <a:ext cx="2502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7" name="Ink 86">
                  <a:extLst>
                    <a:ext uri="{FF2B5EF4-FFF2-40B4-BE49-F238E27FC236}">
                      <a16:creationId xmlns:a16="http://schemas.microsoft.com/office/drawing/2014/main" id="{6D8C6C0A-F675-40DC-A122-8A7B97845108}"/>
                    </a:ext>
                  </a:extLst>
                </p14:cNvPr>
                <p14:cNvContentPartPr/>
                <p14:nvPr/>
              </p14:nvContentPartPr>
              <p14:xfrm>
                <a:off x="6383553" y="3257468"/>
                <a:ext cx="128160" cy="104400"/>
              </p14:xfrm>
            </p:contentPart>
          </mc:Choice>
          <mc:Fallback xmlns="">
            <p:pic>
              <p:nvPicPr>
                <p:cNvPr id="87" name="Ink 86">
                  <a:extLst>
                    <a:ext uri="{FF2B5EF4-FFF2-40B4-BE49-F238E27FC236}">
                      <a16:creationId xmlns:a16="http://schemas.microsoft.com/office/drawing/2014/main" id="{6D8C6C0A-F675-40DC-A122-8A7B97845108}"/>
                    </a:ext>
                  </a:extLst>
                </p:cNvPr>
                <p:cNvPicPr/>
                <p:nvPr/>
              </p:nvPicPr>
              <p:blipFill>
                <a:blip r:embed="rId78"/>
                <a:stretch>
                  <a:fillRect/>
                </a:stretch>
              </p:blipFill>
              <p:spPr>
                <a:xfrm>
                  <a:off x="6365913" y="3239468"/>
                  <a:ext cx="163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6" name="Ink 135">
                  <a:extLst>
                    <a:ext uri="{FF2B5EF4-FFF2-40B4-BE49-F238E27FC236}">
                      <a16:creationId xmlns:a16="http://schemas.microsoft.com/office/drawing/2014/main" id="{15F98A62-B9EA-4EC1-99CE-80360BAC4FBD}"/>
                    </a:ext>
                  </a:extLst>
                </p14:cNvPr>
                <p14:cNvContentPartPr/>
                <p14:nvPr/>
              </p14:nvContentPartPr>
              <p14:xfrm>
                <a:off x="4447473" y="3523508"/>
                <a:ext cx="708840" cy="78480"/>
              </p14:xfrm>
            </p:contentPart>
          </mc:Choice>
          <mc:Fallback xmlns="">
            <p:pic>
              <p:nvPicPr>
                <p:cNvPr id="136" name="Ink 135">
                  <a:extLst>
                    <a:ext uri="{FF2B5EF4-FFF2-40B4-BE49-F238E27FC236}">
                      <a16:creationId xmlns:a16="http://schemas.microsoft.com/office/drawing/2014/main" id="{15F98A62-B9EA-4EC1-99CE-80360BAC4FBD}"/>
                    </a:ext>
                  </a:extLst>
                </p:cNvPr>
                <p:cNvPicPr/>
                <p:nvPr/>
              </p:nvPicPr>
              <p:blipFill>
                <a:blip r:embed="rId80"/>
                <a:stretch>
                  <a:fillRect/>
                </a:stretch>
              </p:blipFill>
              <p:spPr>
                <a:xfrm>
                  <a:off x="4429473" y="3505868"/>
                  <a:ext cx="744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7" name="Ink 136">
                  <a:extLst>
                    <a:ext uri="{FF2B5EF4-FFF2-40B4-BE49-F238E27FC236}">
                      <a16:creationId xmlns:a16="http://schemas.microsoft.com/office/drawing/2014/main" id="{2BB76172-DF76-4D1D-AE42-7AA2B89F5374}"/>
                    </a:ext>
                  </a:extLst>
                </p14:cNvPr>
                <p14:cNvContentPartPr/>
                <p14:nvPr/>
              </p14:nvContentPartPr>
              <p14:xfrm>
                <a:off x="4505073" y="3638348"/>
                <a:ext cx="498600" cy="65880"/>
              </p14:xfrm>
            </p:contentPart>
          </mc:Choice>
          <mc:Fallback xmlns="">
            <p:pic>
              <p:nvPicPr>
                <p:cNvPr id="137" name="Ink 136">
                  <a:extLst>
                    <a:ext uri="{FF2B5EF4-FFF2-40B4-BE49-F238E27FC236}">
                      <a16:creationId xmlns:a16="http://schemas.microsoft.com/office/drawing/2014/main" id="{2BB76172-DF76-4D1D-AE42-7AA2B89F5374}"/>
                    </a:ext>
                  </a:extLst>
                </p:cNvPr>
                <p:cNvPicPr/>
                <p:nvPr/>
              </p:nvPicPr>
              <p:blipFill>
                <a:blip r:embed="rId82"/>
                <a:stretch>
                  <a:fillRect/>
                </a:stretch>
              </p:blipFill>
              <p:spPr>
                <a:xfrm>
                  <a:off x="4487433" y="3620708"/>
                  <a:ext cx="5342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8" name="Ink 137">
                  <a:extLst>
                    <a:ext uri="{FF2B5EF4-FFF2-40B4-BE49-F238E27FC236}">
                      <a16:creationId xmlns:a16="http://schemas.microsoft.com/office/drawing/2014/main" id="{97991543-72CE-4D01-AA8D-129938308DB9}"/>
                    </a:ext>
                  </a:extLst>
                </p14:cNvPr>
                <p14:cNvContentPartPr/>
                <p14:nvPr/>
              </p14:nvContentPartPr>
              <p14:xfrm>
                <a:off x="3983073" y="3846068"/>
                <a:ext cx="12960" cy="167760"/>
              </p14:xfrm>
            </p:contentPart>
          </mc:Choice>
          <mc:Fallback xmlns="">
            <p:pic>
              <p:nvPicPr>
                <p:cNvPr id="138" name="Ink 137">
                  <a:extLst>
                    <a:ext uri="{FF2B5EF4-FFF2-40B4-BE49-F238E27FC236}">
                      <a16:creationId xmlns:a16="http://schemas.microsoft.com/office/drawing/2014/main" id="{97991543-72CE-4D01-AA8D-129938308DB9}"/>
                    </a:ext>
                  </a:extLst>
                </p:cNvPr>
                <p:cNvPicPr/>
                <p:nvPr/>
              </p:nvPicPr>
              <p:blipFill>
                <a:blip r:embed="rId84"/>
                <a:stretch>
                  <a:fillRect/>
                </a:stretch>
              </p:blipFill>
              <p:spPr>
                <a:xfrm>
                  <a:off x="3965073" y="3828428"/>
                  <a:ext cx="486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9" name="Ink 138">
                  <a:extLst>
                    <a:ext uri="{FF2B5EF4-FFF2-40B4-BE49-F238E27FC236}">
                      <a16:creationId xmlns:a16="http://schemas.microsoft.com/office/drawing/2014/main" id="{E42EF3B1-3A7D-4B51-88C9-49A3DC31E85D}"/>
                    </a:ext>
                  </a:extLst>
                </p14:cNvPr>
                <p14:cNvContentPartPr/>
                <p14:nvPr/>
              </p14:nvContentPartPr>
              <p14:xfrm>
                <a:off x="3837273" y="3842108"/>
                <a:ext cx="225000" cy="95040"/>
              </p14:xfrm>
            </p:contentPart>
          </mc:Choice>
          <mc:Fallback xmlns="">
            <p:pic>
              <p:nvPicPr>
                <p:cNvPr id="139" name="Ink 138">
                  <a:extLst>
                    <a:ext uri="{FF2B5EF4-FFF2-40B4-BE49-F238E27FC236}">
                      <a16:creationId xmlns:a16="http://schemas.microsoft.com/office/drawing/2014/main" id="{E42EF3B1-3A7D-4B51-88C9-49A3DC31E85D}"/>
                    </a:ext>
                  </a:extLst>
                </p:cNvPr>
                <p:cNvPicPr/>
                <p:nvPr/>
              </p:nvPicPr>
              <p:blipFill>
                <a:blip r:embed="rId86"/>
                <a:stretch>
                  <a:fillRect/>
                </a:stretch>
              </p:blipFill>
              <p:spPr>
                <a:xfrm>
                  <a:off x="3819633" y="3824108"/>
                  <a:ext cx="260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0" name="Ink 139">
                  <a:extLst>
                    <a:ext uri="{FF2B5EF4-FFF2-40B4-BE49-F238E27FC236}">
                      <a16:creationId xmlns:a16="http://schemas.microsoft.com/office/drawing/2014/main" id="{2211F64F-7707-4F02-AD9F-79F785614D30}"/>
                    </a:ext>
                  </a:extLst>
                </p14:cNvPr>
                <p14:cNvContentPartPr/>
                <p14:nvPr/>
              </p14:nvContentPartPr>
              <p14:xfrm>
                <a:off x="4122753" y="3869108"/>
                <a:ext cx="102240" cy="112680"/>
              </p14:xfrm>
            </p:contentPart>
          </mc:Choice>
          <mc:Fallback xmlns="">
            <p:pic>
              <p:nvPicPr>
                <p:cNvPr id="140" name="Ink 139">
                  <a:extLst>
                    <a:ext uri="{FF2B5EF4-FFF2-40B4-BE49-F238E27FC236}">
                      <a16:creationId xmlns:a16="http://schemas.microsoft.com/office/drawing/2014/main" id="{2211F64F-7707-4F02-AD9F-79F785614D30}"/>
                    </a:ext>
                  </a:extLst>
                </p:cNvPr>
                <p:cNvPicPr/>
                <p:nvPr/>
              </p:nvPicPr>
              <p:blipFill>
                <a:blip r:embed="rId88"/>
                <a:stretch>
                  <a:fillRect/>
                </a:stretch>
              </p:blipFill>
              <p:spPr>
                <a:xfrm>
                  <a:off x="4104753" y="3851108"/>
                  <a:ext cx="1378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1" name="Ink 140">
                  <a:extLst>
                    <a:ext uri="{FF2B5EF4-FFF2-40B4-BE49-F238E27FC236}">
                      <a16:creationId xmlns:a16="http://schemas.microsoft.com/office/drawing/2014/main" id="{10FE623A-06AE-41D4-91D3-884695A89F42}"/>
                    </a:ext>
                  </a:extLst>
                </p14:cNvPr>
                <p14:cNvContentPartPr/>
                <p14:nvPr/>
              </p14:nvContentPartPr>
              <p14:xfrm>
                <a:off x="4314273" y="3960548"/>
                <a:ext cx="12600" cy="3960"/>
              </p14:xfrm>
            </p:contentPart>
          </mc:Choice>
          <mc:Fallback xmlns="">
            <p:pic>
              <p:nvPicPr>
                <p:cNvPr id="141" name="Ink 140">
                  <a:extLst>
                    <a:ext uri="{FF2B5EF4-FFF2-40B4-BE49-F238E27FC236}">
                      <a16:creationId xmlns:a16="http://schemas.microsoft.com/office/drawing/2014/main" id="{10FE623A-06AE-41D4-91D3-884695A89F42}"/>
                    </a:ext>
                  </a:extLst>
                </p:cNvPr>
                <p:cNvPicPr/>
                <p:nvPr/>
              </p:nvPicPr>
              <p:blipFill>
                <a:blip r:embed="rId90"/>
                <a:stretch>
                  <a:fillRect/>
                </a:stretch>
              </p:blipFill>
              <p:spPr>
                <a:xfrm>
                  <a:off x="4296273" y="3942548"/>
                  <a:ext cx="48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4" name="Ink 143">
                  <a:extLst>
                    <a:ext uri="{FF2B5EF4-FFF2-40B4-BE49-F238E27FC236}">
                      <a16:creationId xmlns:a16="http://schemas.microsoft.com/office/drawing/2014/main" id="{A0905757-1B5B-43FF-8CD7-03E38CDC155E}"/>
                    </a:ext>
                  </a:extLst>
                </p14:cNvPr>
                <p14:cNvContentPartPr/>
                <p14:nvPr/>
              </p14:nvContentPartPr>
              <p14:xfrm>
                <a:off x="5763993" y="3428828"/>
                <a:ext cx="108720" cy="217440"/>
              </p14:xfrm>
            </p:contentPart>
          </mc:Choice>
          <mc:Fallback xmlns="">
            <p:pic>
              <p:nvPicPr>
                <p:cNvPr id="144" name="Ink 143">
                  <a:extLst>
                    <a:ext uri="{FF2B5EF4-FFF2-40B4-BE49-F238E27FC236}">
                      <a16:creationId xmlns:a16="http://schemas.microsoft.com/office/drawing/2014/main" id="{A0905757-1B5B-43FF-8CD7-03E38CDC155E}"/>
                    </a:ext>
                  </a:extLst>
                </p:cNvPr>
                <p:cNvPicPr/>
                <p:nvPr/>
              </p:nvPicPr>
              <p:blipFill>
                <a:blip r:embed="rId92"/>
                <a:stretch>
                  <a:fillRect/>
                </a:stretch>
              </p:blipFill>
              <p:spPr>
                <a:xfrm>
                  <a:off x="5746353" y="3410828"/>
                  <a:ext cx="1443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5" name="Ink 144">
                  <a:extLst>
                    <a:ext uri="{FF2B5EF4-FFF2-40B4-BE49-F238E27FC236}">
                      <a16:creationId xmlns:a16="http://schemas.microsoft.com/office/drawing/2014/main" id="{AC226F60-ED3F-40F5-A32A-51603B3FF10E}"/>
                    </a:ext>
                  </a:extLst>
                </p14:cNvPr>
                <p14:cNvContentPartPr/>
                <p14:nvPr/>
              </p14:nvContentPartPr>
              <p14:xfrm>
                <a:off x="5787033" y="3532868"/>
                <a:ext cx="112320" cy="156240"/>
              </p14:xfrm>
            </p:contentPart>
          </mc:Choice>
          <mc:Fallback xmlns="">
            <p:pic>
              <p:nvPicPr>
                <p:cNvPr id="145" name="Ink 144">
                  <a:extLst>
                    <a:ext uri="{FF2B5EF4-FFF2-40B4-BE49-F238E27FC236}">
                      <a16:creationId xmlns:a16="http://schemas.microsoft.com/office/drawing/2014/main" id="{AC226F60-ED3F-40F5-A32A-51603B3FF10E}"/>
                    </a:ext>
                  </a:extLst>
                </p:cNvPr>
                <p:cNvPicPr/>
                <p:nvPr/>
              </p:nvPicPr>
              <p:blipFill>
                <a:blip r:embed="rId94"/>
                <a:stretch>
                  <a:fillRect/>
                </a:stretch>
              </p:blipFill>
              <p:spPr>
                <a:xfrm>
                  <a:off x="5769393" y="3514868"/>
                  <a:ext cx="1479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6" name="Ink 145">
                  <a:extLst>
                    <a:ext uri="{FF2B5EF4-FFF2-40B4-BE49-F238E27FC236}">
                      <a16:creationId xmlns:a16="http://schemas.microsoft.com/office/drawing/2014/main" id="{AB6AEA2B-231B-41F1-BD97-D7F3F31208EF}"/>
                    </a:ext>
                  </a:extLst>
                </p14:cNvPr>
                <p14:cNvContentPartPr/>
                <p14:nvPr/>
              </p14:nvContentPartPr>
              <p14:xfrm>
                <a:off x="5626833" y="3686588"/>
                <a:ext cx="210600" cy="30600"/>
              </p14:xfrm>
            </p:contentPart>
          </mc:Choice>
          <mc:Fallback xmlns="">
            <p:pic>
              <p:nvPicPr>
                <p:cNvPr id="146" name="Ink 145">
                  <a:extLst>
                    <a:ext uri="{FF2B5EF4-FFF2-40B4-BE49-F238E27FC236}">
                      <a16:creationId xmlns:a16="http://schemas.microsoft.com/office/drawing/2014/main" id="{AB6AEA2B-231B-41F1-BD97-D7F3F31208EF}"/>
                    </a:ext>
                  </a:extLst>
                </p:cNvPr>
                <p:cNvPicPr/>
                <p:nvPr/>
              </p:nvPicPr>
              <p:blipFill>
                <a:blip r:embed="rId96"/>
                <a:stretch>
                  <a:fillRect/>
                </a:stretch>
              </p:blipFill>
              <p:spPr>
                <a:xfrm>
                  <a:off x="5608833" y="3668588"/>
                  <a:ext cx="2462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7" name="Ink 146">
                  <a:extLst>
                    <a:ext uri="{FF2B5EF4-FFF2-40B4-BE49-F238E27FC236}">
                      <a16:creationId xmlns:a16="http://schemas.microsoft.com/office/drawing/2014/main" id="{C0A48C60-4CD6-4E87-BCE1-357C9657F703}"/>
                    </a:ext>
                  </a:extLst>
                </p14:cNvPr>
                <p14:cNvContentPartPr/>
                <p14:nvPr/>
              </p14:nvContentPartPr>
              <p14:xfrm>
                <a:off x="5483193" y="3861548"/>
                <a:ext cx="123480" cy="104040"/>
              </p14:xfrm>
            </p:contentPart>
          </mc:Choice>
          <mc:Fallback xmlns="">
            <p:pic>
              <p:nvPicPr>
                <p:cNvPr id="147" name="Ink 146">
                  <a:extLst>
                    <a:ext uri="{FF2B5EF4-FFF2-40B4-BE49-F238E27FC236}">
                      <a16:creationId xmlns:a16="http://schemas.microsoft.com/office/drawing/2014/main" id="{C0A48C60-4CD6-4E87-BCE1-357C9657F703}"/>
                    </a:ext>
                  </a:extLst>
                </p:cNvPr>
                <p:cNvPicPr/>
                <p:nvPr/>
              </p:nvPicPr>
              <p:blipFill>
                <a:blip r:embed="rId98"/>
                <a:stretch>
                  <a:fillRect/>
                </a:stretch>
              </p:blipFill>
              <p:spPr>
                <a:xfrm>
                  <a:off x="5465193" y="3843548"/>
                  <a:ext cx="1591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8" name="Ink 147">
                  <a:extLst>
                    <a:ext uri="{FF2B5EF4-FFF2-40B4-BE49-F238E27FC236}">
                      <a16:creationId xmlns:a16="http://schemas.microsoft.com/office/drawing/2014/main" id="{7EAE6B00-C0C3-4B2D-BA21-0320F6EC9DAB}"/>
                    </a:ext>
                  </a:extLst>
                </p14:cNvPr>
                <p14:cNvContentPartPr/>
                <p14:nvPr/>
              </p14:nvContentPartPr>
              <p14:xfrm>
                <a:off x="5684793" y="3833108"/>
                <a:ext cx="185040" cy="110880"/>
              </p14:xfrm>
            </p:contentPart>
          </mc:Choice>
          <mc:Fallback xmlns="">
            <p:pic>
              <p:nvPicPr>
                <p:cNvPr id="148" name="Ink 147">
                  <a:extLst>
                    <a:ext uri="{FF2B5EF4-FFF2-40B4-BE49-F238E27FC236}">
                      <a16:creationId xmlns:a16="http://schemas.microsoft.com/office/drawing/2014/main" id="{7EAE6B00-C0C3-4B2D-BA21-0320F6EC9DAB}"/>
                    </a:ext>
                  </a:extLst>
                </p:cNvPr>
                <p:cNvPicPr/>
                <p:nvPr/>
              </p:nvPicPr>
              <p:blipFill>
                <a:blip r:embed="rId100"/>
                <a:stretch>
                  <a:fillRect/>
                </a:stretch>
              </p:blipFill>
              <p:spPr>
                <a:xfrm>
                  <a:off x="5667153" y="3815108"/>
                  <a:ext cx="220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9" name="Ink 148">
                  <a:extLst>
                    <a:ext uri="{FF2B5EF4-FFF2-40B4-BE49-F238E27FC236}">
                      <a16:creationId xmlns:a16="http://schemas.microsoft.com/office/drawing/2014/main" id="{7B355EB3-69E8-46AE-9301-32030C5A3D8E}"/>
                    </a:ext>
                  </a:extLst>
                </p14:cNvPr>
                <p14:cNvContentPartPr/>
                <p14:nvPr/>
              </p14:nvContentPartPr>
              <p14:xfrm>
                <a:off x="5864793" y="3811868"/>
                <a:ext cx="150840" cy="142920"/>
              </p14:xfrm>
            </p:contentPart>
          </mc:Choice>
          <mc:Fallback xmlns="">
            <p:pic>
              <p:nvPicPr>
                <p:cNvPr id="149" name="Ink 148">
                  <a:extLst>
                    <a:ext uri="{FF2B5EF4-FFF2-40B4-BE49-F238E27FC236}">
                      <a16:creationId xmlns:a16="http://schemas.microsoft.com/office/drawing/2014/main" id="{7B355EB3-69E8-46AE-9301-32030C5A3D8E}"/>
                    </a:ext>
                  </a:extLst>
                </p:cNvPr>
                <p:cNvPicPr/>
                <p:nvPr/>
              </p:nvPicPr>
              <p:blipFill>
                <a:blip r:embed="rId102"/>
                <a:stretch>
                  <a:fillRect/>
                </a:stretch>
              </p:blipFill>
              <p:spPr>
                <a:xfrm>
                  <a:off x="5847153" y="3794228"/>
                  <a:ext cx="186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0" name="Ink 149">
                  <a:extLst>
                    <a:ext uri="{FF2B5EF4-FFF2-40B4-BE49-F238E27FC236}">
                      <a16:creationId xmlns:a16="http://schemas.microsoft.com/office/drawing/2014/main" id="{CF1C9475-7953-4DA4-AAC4-2E80CA4764BF}"/>
                    </a:ext>
                  </a:extLst>
                </p14:cNvPr>
                <p14:cNvContentPartPr/>
                <p14:nvPr/>
              </p14:nvContentPartPr>
              <p14:xfrm>
                <a:off x="6055593" y="3799988"/>
                <a:ext cx="218880" cy="101520"/>
              </p14:xfrm>
            </p:contentPart>
          </mc:Choice>
          <mc:Fallback xmlns="">
            <p:pic>
              <p:nvPicPr>
                <p:cNvPr id="150" name="Ink 149">
                  <a:extLst>
                    <a:ext uri="{FF2B5EF4-FFF2-40B4-BE49-F238E27FC236}">
                      <a16:creationId xmlns:a16="http://schemas.microsoft.com/office/drawing/2014/main" id="{CF1C9475-7953-4DA4-AAC4-2E80CA4764BF}"/>
                    </a:ext>
                  </a:extLst>
                </p:cNvPr>
                <p:cNvPicPr/>
                <p:nvPr/>
              </p:nvPicPr>
              <p:blipFill>
                <a:blip r:embed="rId104"/>
                <a:stretch>
                  <a:fillRect/>
                </a:stretch>
              </p:blipFill>
              <p:spPr>
                <a:xfrm>
                  <a:off x="6037593" y="3781988"/>
                  <a:ext cx="2545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1" name="Ink 150">
                  <a:extLst>
                    <a:ext uri="{FF2B5EF4-FFF2-40B4-BE49-F238E27FC236}">
                      <a16:creationId xmlns:a16="http://schemas.microsoft.com/office/drawing/2014/main" id="{2F628E5B-B49E-4548-B1F6-E0FAFF487EF9}"/>
                    </a:ext>
                  </a:extLst>
                </p14:cNvPr>
                <p14:cNvContentPartPr/>
                <p14:nvPr/>
              </p14:nvContentPartPr>
              <p14:xfrm>
                <a:off x="6282033" y="3796388"/>
                <a:ext cx="97200" cy="52560"/>
              </p14:xfrm>
            </p:contentPart>
          </mc:Choice>
          <mc:Fallback xmlns="">
            <p:pic>
              <p:nvPicPr>
                <p:cNvPr id="151" name="Ink 150">
                  <a:extLst>
                    <a:ext uri="{FF2B5EF4-FFF2-40B4-BE49-F238E27FC236}">
                      <a16:creationId xmlns:a16="http://schemas.microsoft.com/office/drawing/2014/main" id="{2F628E5B-B49E-4548-B1F6-E0FAFF487EF9}"/>
                    </a:ext>
                  </a:extLst>
                </p:cNvPr>
                <p:cNvPicPr/>
                <p:nvPr/>
              </p:nvPicPr>
              <p:blipFill>
                <a:blip r:embed="rId106"/>
                <a:stretch>
                  <a:fillRect/>
                </a:stretch>
              </p:blipFill>
              <p:spPr>
                <a:xfrm>
                  <a:off x="6264033" y="3778388"/>
                  <a:ext cx="132840" cy="88200"/>
                </a:xfrm>
                <a:prstGeom prst="rect">
                  <a:avLst/>
                </a:prstGeom>
              </p:spPr>
            </p:pic>
          </mc:Fallback>
        </mc:AlternateContent>
      </p:grpSp>
      <p:grpSp>
        <p:nvGrpSpPr>
          <p:cNvPr id="160" name="Group 159">
            <a:extLst>
              <a:ext uri="{FF2B5EF4-FFF2-40B4-BE49-F238E27FC236}">
                <a16:creationId xmlns:a16="http://schemas.microsoft.com/office/drawing/2014/main" id="{EFEEBB11-2EE0-41BB-BF51-3D980F309125}"/>
              </a:ext>
            </a:extLst>
          </p:cNvPr>
          <p:cNvGrpSpPr/>
          <p:nvPr/>
        </p:nvGrpSpPr>
        <p:grpSpPr>
          <a:xfrm>
            <a:off x="7655073" y="3244868"/>
            <a:ext cx="1118880" cy="250560"/>
            <a:chOff x="7655073" y="3244868"/>
            <a:chExt cx="1118880" cy="250560"/>
          </a:xfrm>
        </p:grpSpPr>
        <mc:AlternateContent xmlns:mc="http://schemas.openxmlformats.org/markup-compatibility/2006" xmlns:p14="http://schemas.microsoft.com/office/powerpoint/2010/main">
          <mc:Choice Requires="p14">
            <p:contentPart p14:bwMode="auto" r:id="rId107">
              <p14:nvContentPartPr>
                <p14:cNvPr id="152" name="Ink 151">
                  <a:extLst>
                    <a:ext uri="{FF2B5EF4-FFF2-40B4-BE49-F238E27FC236}">
                      <a16:creationId xmlns:a16="http://schemas.microsoft.com/office/drawing/2014/main" id="{A8453FD5-CDC2-4D55-9B69-FC071F346752}"/>
                    </a:ext>
                  </a:extLst>
                </p14:cNvPr>
                <p14:cNvContentPartPr/>
                <p14:nvPr/>
              </p14:nvContentPartPr>
              <p14:xfrm>
                <a:off x="7655073" y="3352868"/>
                <a:ext cx="118800" cy="15840"/>
              </p14:xfrm>
            </p:contentPart>
          </mc:Choice>
          <mc:Fallback xmlns="">
            <p:pic>
              <p:nvPicPr>
                <p:cNvPr id="152" name="Ink 151">
                  <a:extLst>
                    <a:ext uri="{FF2B5EF4-FFF2-40B4-BE49-F238E27FC236}">
                      <a16:creationId xmlns:a16="http://schemas.microsoft.com/office/drawing/2014/main" id="{A8453FD5-CDC2-4D55-9B69-FC071F346752}"/>
                    </a:ext>
                  </a:extLst>
                </p:cNvPr>
                <p:cNvPicPr/>
                <p:nvPr/>
              </p:nvPicPr>
              <p:blipFill>
                <a:blip r:embed="rId108"/>
                <a:stretch>
                  <a:fillRect/>
                </a:stretch>
              </p:blipFill>
              <p:spPr>
                <a:xfrm>
                  <a:off x="7637433" y="3335228"/>
                  <a:ext cx="1544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53" name="Ink 152">
                  <a:extLst>
                    <a:ext uri="{FF2B5EF4-FFF2-40B4-BE49-F238E27FC236}">
                      <a16:creationId xmlns:a16="http://schemas.microsoft.com/office/drawing/2014/main" id="{DB55A837-9BA0-447E-B14B-47CE1718EAC5}"/>
                    </a:ext>
                  </a:extLst>
                </p14:cNvPr>
                <p14:cNvContentPartPr/>
                <p14:nvPr/>
              </p14:nvContentPartPr>
              <p14:xfrm>
                <a:off x="7897713" y="3292388"/>
                <a:ext cx="90720" cy="161280"/>
              </p14:xfrm>
            </p:contentPart>
          </mc:Choice>
          <mc:Fallback xmlns="">
            <p:pic>
              <p:nvPicPr>
                <p:cNvPr id="153" name="Ink 152">
                  <a:extLst>
                    <a:ext uri="{FF2B5EF4-FFF2-40B4-BE49-F238E27FC236}">
                      <a16:creationId xmlns:a16="http://schemas.microsoft.com/office/drawing/2014/main" id="{DB55A837-9BA0-447E-B14B-47CE1718EAC5}"/>
                    </a:ext>
                  </a:extLst>
                </p:cNvPr>
                <p:cNvPicPr/>
                <p:nvPr/>
              </p:nvPicPr>
              <p:blipFill>
                <a:blip r:embed="rId110"/>
                <a:stretch>
                  <a:fillRect/>
                </a:stretch>
              </p:blipFill>
              <p:spPr>
                <a:xfrm>
                  <a:off x="7879713" y="3274388"/>
                  <a:ext cx="126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54" name="Ink 153">
                  <a:extLst>
                    <a:ext uri="{FF2B5EF4-FFF2-40B4-BE49-F238E27FC236}">
                      <a16:creationId xmlns:a16="http://schemas.microsoft.com/office/drawing/2014/main" id="{D7DA3586-7501-467F-B8DD-D84F9061B5A5}"/>
                    </a:ext>
                  </a:extLst>
                </p14:cNvPr>
                <p14:cNvContentPartPr/>
                <p14:nvPr/>
              </p14:nvContentPartPr>
              <p14:xfrm>
                <a:off x="7897353" y="3244868"/>
                <a:ext cx="876600" cy="250560"/>
              </p14:xfrm>
            </p:contentPart>
          </mc:Choice>
          <mc:Fallback xmlns="">
            <p:pic>
              <p:nvPicPr>
                <p:cNvPr id="154" name="Ink 153">
                  <a:extLst>
                    <a:ext uri="{FF2B5EF4-FFF2-40B4-BE49-F238E27FC236}">
                      <a16:creationId xmlns:a16="http://schemas.microsoft.com/office/drawing/2014/main" id="{D7DA3586-7501-467F-B8DD-D84F9061B5A5}"/>
                    </a:ext>
                  </a:extLst>
                </p:cNvPr>
                <p:cNvPicPr/>
                <p:nvPr/>
              </p:nvPicPr>
              <p:blipFill>
                <a:blip r:embed="rId112"/>
                <a:stretch>
                  <a:fillRect/>
                </a:stretch>
              </p:blipFill>
              <p:spPr>
                <a:xfrm>
                  <a:off x="7879353" y="3226868"/>
                  <a:ext cx="912240" cy="286200"/>
                </a:xfrm>
                <a:prstGeom prst="rect">
                  <a:avLst/>
                </a:prstGeom>
              </p:spPr>
            </p:pic>
          </mc:Fallback>
        </mc:AlternateContent>
      </p:grpSp>
      <p:grpSp>
        <p:nvGrpSpPr>
          <p:cNvPr id="159" name="Group 158">
            <a:extLst>
              <a:ext uri="{FF2B5EF4-FFF2-40B4-BE49-F238E27FC236}">
                <a16:creationId xmlns:a16="http://schemas.microsoft.com/office/drawing/2014/main" id="{0AC68B1A-E76C-4738-B0C2-B36350FC481D}"/>
              </a:ext>
            </a:extLst>
          </p:cNvPr>
          <p:cNvGrpSpPr/>
          <p:nvPr/>
        </p:nvGrpSpPr>
        <p:grpSpPr>
          <a:xfrm>
            <a:off x="8207313" y="3629708"/>
            <a:ext cx="624600" cy="255240"/>
            <a:chOff x="8207313" y="3629708"/>
            <a:chExt cx="624600" cy="255240"/>
          </a:xfrm>
        </p:grpSpPr>
        <mc:AlternateContent xmlns:mc="http://schemas.openxmlformats.org/markup-compatibility/2006" xmlns:p14="http://schemas.microsoft.com/office/powerpoint/2010/main">
          <mc:Choice Requires="p14">
            <p:contentPart p14:bwMode="auto" r:id="rId113">
              <p14:nvContentPartPr>
                <p14:cNvPr id="155" name="Ink 154">
                  <a:extLst>
                    <a:ext uri="{FF2B5EF4-FFF2-40B4-BE49-F238E27FC236}">
                      <a16:creationId xmlns:a16="http://schemas.microsoft.com/office/drawing/2014/main" id="{5D55596D-E3D4-427A-AF68-CF68418F2C6C}"/>
                    </a:ext>
                  </a:extLst>
                </p14:cNvPr>
                <p14:cNvContentPartPr/>
                <p14:nvPr/>
              </p14:nvContentPartPr>
              <p14:xfrm>
                <a:off x="8207313" y="3629708"/>
                <a:ext cx="148320" cy="150120"/>
              </p14:xfrm>
            </p:contentPart>
          </mc:Choice>
          <mc:Fallback xmlns="">
            <p:pic>
              <p:nvPicPr>
                <p:cNvPr id="155" name="Ink 154">
                  <a:extLst>
                    <a:ext uri="{FF2B5EF4-FFF2-40B4-BE49-F238E27FC236}">
                      <a16:creationId xmlns:a16="http://schemas.microsoft.com/office/drawing/2014/main" id="{5D55596D-E3D4-427A-AF68-CF68418F2C6C}"/>
                    </a:ext>
                  </a:extLst>
                </p:cNvPr>
                <p:cNvPicPr/>
                <p:nvPr/>
              </p:nvPicPr>
              <p:blipFill>
                <a:blip r:embed="rId114"/>
                <a:stretch>
                  <a:fillRect/>
                </a:stretch>
              </p:blipFill>
              <p:spPr>
                <a:xfrm>
                  <a:off x="8189673" y="3612068"/>
                  <a:ext cx="1839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56" name="Ink 155">
                  <a:extLst>
                    <a:ext uri="{FF2B5EF4-FFF2-40B4-BE49-F238E27FC236}">
                      <a16:creationId xmlns:a16="http://schemas.microsoft.com/office/drawing/2014/main" id="{BC32FB9E-879C-40B7-AA3E-40C538FF8319}"/>
                    </a:ext>
                  </a:extLst>
                </p14:cNvPr>
                <p14:cNvContentPartPr/>
                <p14:nvPr/>
              </p14:nvContentPartPr>
              <p14:xfrm>
                <a:off x="8383713" y="3664988"/>
                <a:ext cx="351360" cy="98280"/>
              </p14:xfrm>
            </p:contentPart>
          </mc:Choice>
          <mc:Fallback xmlns="">
            <p:pic>
              <p:nvPicPr>
                <p:cNvPr id="156" name="Ink 155">
                  <a:extLst>
                    <a:ext uri="{FF2B5EF4-FFF2-40B4-BE49-F238E27FC236}">
                      <a16:creationId xmlns:a16="http://schemas.microsoft.com/office/drawing/2014/main" id="{BC32FB9E-879C-40B7-AA3E-40C538FF8319}"/>
                    </a:ext>
                  </a:extLst>
                </p:cNvPr>
                <p:cNvPicPr/>
                <p:nvPr/>
              </p:nvPicPr>
              <p:blipFill>
                <a:blip r:embed="rId116"/>
                <a:stretch>
                  <a:fillRect/>
                </a:stretch>
              </p:blipFill>
              <p:spPr>
                <a:xfrm>
                  <a:off x="8366073" y="3647348"/>
                  <a:ext cx="3870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57" name="Ink 156">
                  <a:extLst>
                    <a:ext uri="{FF2B5EF4-FFF2-40B4-BE49-F238E27FC236}">
                      <a16:creationId xmlns:a16="http://schemas.microsoft.com/office/drawing/2014/main" id="{AD2C6BB7-CF9D-47C6-A933-5803A73F58CC}"/>
                    </a:ext>
                  </a:extLst>
                </p14:cNvPr>
                <p14:cNvContentPartPr/>
                <p14:nvPr/>
              </p14:nvContentPartPr>
              <p14:xfrm>
                <a:off x="8647953" y="3703148"/>
                <a:ext cx="183960" cy="134280"/>
              </p14:xfrm>
            </p:contentPart>
          </mc:Choice>
          <mc:Fallback xmlns="">
            <p:pic>
              <p:nvPicPr>
                <p:cNvPr id="157" name="Ink 156">
                  <a:extLst>
                    <a:ext uri="{FF2B5EF4-FFF2-40B4-BE49-F238E27FC236}">
                      <a16:creationId xmlns:a16="http://schemas.microsoft.com/office/drawing/2014/main" id="{AD2C6BB7-CF9D-47C6-A933-5803A73F58CC}"/>
                    </a:ext>
                  </a:extLst>
                </p:cNvPr>
                <p:cNvPicPr/>
                <p:nvPr/>
              </p:nvPicPr>
              <p:blipFill>
                <a:blip r:embed="rId118"/>
                <a:stretch>
                  <a:fillRect/>
                </a:stretch>
              </p:blipFill>
              <p:spPr>
                <a:xfrm>
                  <a:off x="8630313" y="3685508"/>
                  <a:ext cx="219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58" name="Ink 157">
                  <a:extLst>
                    <a:ext uri="{FF2B5EF4-FFF2-40B4-BE49-F238E27FC236}">
                      <a16:creationId xmlns:a16="http://schemas.microsoft.com/office/drawing/2014/main" id="{A7B022A5-320A-4201-882D-AD54178136E8}"/>
                    </a:ext>
                  </a:extLst>
                </p14:cNvPr>
                <p14:cNvContentPartPr/>
                <p14:nvPr/>
              </p14:nvContentPartPr>
              <p14:xfrm>
                <a:off x="8684673" y="3875588"/>
                <a:ext cx="117720" cy="9360"/>
              </p14:xfrm>
            </p:contentPart>
          </mc:Choice>
          <mc:Fallback xmlns="">
            <p:pic>
              <p:nvPicPr>
                <p:cNvPr id="158" name="Ink 157">
                  <a:extLst>
                    <a:ext uri="{FF2B5EF4-FFF2-40B4-BE49-F238E27FC236}">
                      <a16:creationId xmlns:a16="http://schemas.microsoft.com/office/drawing/2014/main" id="{A7B022A5-320A-4201-882D-AD54178136E8}"/>
                    </a:ext>
                  </a:extLst>
                </p:cNvPr>
                <p:cNvPicPr/>
                <p:nvPr/>
              </p:nvPicPr>
              <p:blipFill>
                <a:blip r:embed="rId120"/>
                <a:stretch>
                  <a:fillRect/>
                </a:stretch>
              </p:blipFill>
              <p:spPr>
                <a:xfrm>
                  <a:off x="8667033" y="3857948"/>
                  <a:ext cx="153360" cy="45000"/>
                </a:xfrm>
                <a:prstGeom prst="rect">
                  <a:avLst/>
                </a:prstGeom>
              </p:spPr>
            </p:pic>
          </mc:Fallback>
        </mc:AlternateContent>
      </p:grpSp>
      <p:grpSp>
        <p:nvGrpSpPr>
          <p:cNvPr id="185" name="Group 184">
            <a:extLst>
              <a:ext uri="{FF2B5EF4-FFF2-40B4-BE49-F238E27FC236}">
                <a16:creationId xmlns:a16="http://schemas.microsoft.com/office/drawing/2014/main" id="{9D4518EA-B367-4733-AA1F-DF96B193F0DC}"/>
              </a:ext>
            </a:extLst>
          </p:cNvPr>
          <p:cNvGrpSpPr/>
          <p:nvPr/>
        </p:nvGrpSpPr>
        <p:grpSpPr>
          <a:xfrm>
            <a:off x="4005753" y="100268"/>
            <a:ext cx="4698000" cy="1254240"/>
            <a:chOff x="4005753" y="100268"/>
            <a:chExt cx="4698000" cy="1254240"/>
          </a:xfrm>
        </p:grpSpPr>
        <mc:AlternateContent xmlns:mc="http://schemas.openxmlformats.org/markup-compatibility/2006" xmlns:p14="http://schemas.microsoft.com/office/powerpoint/2010/main">
          <mc:Choice Requires="p14">
            <p:contentPart p14:bwMode="auto" r:id="rId121">
              <p14:nvContentPartPr>
                <p14:cNvPr id="7" name="Ink 6">
                  <a:extLst>
                    <a:ext uri="{FF2B5EF4-FFF2-40B4-BE49-F238E27FC236}">
                      <a16:creationId xmlns:a16="http://schemas.microsoft.com/office/drawing/2014/main" id="{D0653F4B-613F-403D-AAB2-8C9B95FEBC49}"/>
                    </a:ext>
                  </a:extLst>
                </p14:cNvPr>
                <p14:cNvContentPartPr/>
                <p14:nvPr/>
              </p14:nvContentPartPr>
              <p14:xfrm>
                <a:off x="6019593" y="1129148"/>
                <a:ext cx="25560" cy="182520"/>
              </p14:xfrm>
            </p:contentPart>
          </mc:Choice>
          <mc:Fallback xmlns="">
            <p:pic>
              <p:nvPicPr>
                <p:cNvPr id="7" name="Ink 6">
                  <a:extLst>
                    <a:ext uri="{FF2B5EF4-FFF2-40B4-BE49-F238E27FC236}">
                      <a16:creationId xmlns:a16="http://schemas.microsoft.com/office/drawing/2014/main" id="{D0653F4B-613F-403D-AAB2-8C9B95FEBC49}"/>
                    </a:ext>
                  </a:extLst>
                </p:cNvPr>
                <p:cNvPicPr/>
                <p:nvPr/>
              </p:nvPicPr>
              <p:blipFill>
                <a:blip r:embed="rId122"/>
                <a:stretch>
                  <a:fillRect/>
                </a:stretch>
              </p:blipFill>
              <p:spPr>
                <a:xfrm>
                  <a:off x="6001593" y="1111508"/>
                  <a:ext cx="61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 name="Ink 7">
                  <a:extLst>
                    <a:ext uri="{FF2B5EF4-FFF2-40B4-BE49-F238E27FC236}">
                      <a16:creationId xmlns:a16="http://schemas.microsoft.com/office/drawing/2014/main" id="{3B134075-6E41-46A0-B8BA-374E6DA4D494}"/>
                    </a:ext>
                  </a:extLst>
                </p14:cNvPr>
                <p14:cNvContentPartPr/>
                <p14:nvPr/>
              </p14:nvContentPartPr>
              <p14:xfrm>
                <a:off x="6122553" y="1139948"/>
                <a:ext cx="72720" cy="203760"/>
              </p14:xfrm>
            </p:contentPart>
          </mc:Choice>
          <mc:Fallback xmlns="">
            <p:pic>
              <p:nvPicPr>
                <p:cNvPr id="8" name="Ink 7">
                  <a:extLst>
                    <a:ext uri="{FF2B5EF4-FFF2-40B4-BE49-F238E27FC236}">
                      <a16:creationId xmlns:a16="http://schemas.microsoft.com/office/drawing/2014/main" id="{3B134075-6E41-46A0-B8BA-374E6DA4D494}"/>
                    </a:ext>
                  </a:extLst>
                </p:cNvPr>
                <p:cNvPicPr/>
                <p:nvPr/>
              </p:nvPicPr>
              <p:blipFill>
                <a:blip r:embed="rId124"/>
                <a:stretch>
                  <a:fillRect/>
                </a:stretch>
              </p:blipFill>
              <p:spPr>
                <a:xfrm>
                  <a:off x="6104913" y="1121948"/>
                  <a:ext cx="1083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 name="Ink 8">
                  <a:extLst>
                    <a:ext uri="{FF2B5EF4-FFF2-40B4-BE49-F238E27FC236}">
                      <a16:creationId xmlns:a16="http://schemas.microsoft.com/office/drawing/2014/main" id="{C9D281E6-777A-4FAB-AC2E-9AF15A52A96D}"/>
                    </a:ext>
                  </a:extLst>
                </p14:cNvPr>
                <p14:cNvContentPartPr/>
                <p14:nvPr/>
              </p14:nvContentPartPr>
              <p14:xfrm>
                <a:off x="6247833" y="1177028"/>
                <a:ext cx="127440" cy="120600"/>
              </p14:xfrm>
            </p:contentPart>
          </mc:Choice>
          <mc:Fallback xmlns="">
            <p:pic>
              <p:nvPicPr>
                <p:cNvPr id="9" name="Ink 8">
                  <a:extLst>
                    <a:ext uri="{FF2B5EF4-FFF2-40B4-BE49-F238E27FC236}">
                      <a16:creationId xmlns:a16="http://schemas.microsoft.com/office/drawing/2014/main" id="{C9D281E6-777A-4FAB-AC2E-9AF15A52A96D}"/>
                    </a:ext>
                  </a:extLst>
                </p:cNvPr>
                <p:cNvPicPr/>
                <p:nvPr/>
              </p:nvPicPr>
              <p:blipFill>
                <a:blip r:embed="rId126"/>
                <a:stretch>
                  <a:fillRect/>
                </a:stretch>
              </p:blipFill>
              <p:spPr>
                <a:xfrm>
                  <a:off x="6229833" y="1159028"/>
                  <a:ext cx="1630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 name="Ink 9">
                  <a:extLst>
                    <a:ext uri="{FF2B5EF4-FFF2-40B4-BE49-F238E27FC236}">
                      <a16:creationId xmlns:a16="http://schemas.microsoft.com/office/drawing/2014/main" id="{1C6B65FD-D29E-4591-B38A-B1443CCAF4B2}"/>
                    </a:ext>
                  </a:extLst>
                </p14:cNvPr>
                <p14:cNvContentPartPr/>
                <p14:nvPr/>
              </p14:nvContentPartPr>
              <p14:xfrm>
                <a:off x="6235593" y="1164428"/>
                <a:ext cx="250200" cy="177840"/>
              </p14:xfrm>
            </p:contentPart>
          </mc:Choice>
          <mc:Fallback xmlns="">
            <p:pic>
              <p:nvPicPr>
                <p:cNvPr id="10" name="Ink 9">
                  <a:extLst>
                    <a:ext uri="{FF2B5EF4-FFF2-40B4-BE49-F238E27FC236}">
                      <a16:creationId xmlns:a16="http://schemas.microsoft.com/office/drawing/2014/main" id="{1C6B65FD-D29E-4591-B38A-B1443CCAF4B2}"/>
                    </a:ext>
                  </a:extLst>
                </p:cNvPr>
                <p:cNvPicPr/>
                <p:nvPr/>
              </p:nvPicPr>
              <p:blipFill>
                <a:blip r:embed="rId128"/>
                <a:stretch>
                  <a:fillRect/>
                </a:stretch>
              </p:blipFill>
              <p:spPr>
                <a:xfrm>
                  <a:off x="6217593" y="1146428"/>
                  <a:ext cx="285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 name="Ink 10">
                  <a:extLst>
                    <a:ext uri="{FF2B5EF4-FFF2-40B4-BE49-F238E27FC236}">
                      <a16:creationId xmlns:a16="http://schemas.microsoft.com/office/drawing/2014/main" id="{6E146A09-11E8-46B5-8F60-FF9F95007A17}"/>
                    </a:ext>
                  </a:extLst>
                </p14:cNvPr>
                <p14:cNvContentPartPr/>
                <p14:nvPr/>
              </p14:nvContentPartPr>
              <p14:xfrm>
                <a:off x="6833193" y="1155428"/>
                <a:ext cx="169920" cy="13680"/>
              </p14:xfrm>
            </p:contentPart>
          </mc:Choice>
          <mc:Fallback xmlns="">
            <p:pic>
              <p:nvPicPr>
                <p:cNvPr id="11" name="Ink 10">
                  <a:extLst>
                    <a:ext uri="{FF2B5EF4-FFF2-40B4-BE49-F238E27FC236}">
                      <a16:creationId xmlns:a16="http://schemas.microsoft.com/office/drawing/2014/main" id="{6E146A09-11E8-46B5-8F60-FF9F95007A17}"/>
                    </a:ext>
                  </a:extLst>
                </p:cNvPr>
                <p:cNvPicPr/>
                <p:nvPr/>
              </p:nvPicPr>
              <p:blipFill>
                <a:blip r:embed="rId130"/>
                <a:stretch>
                  <a:fillRect/>
                </a:stretch>
              </p:blipFill>
              <p:spPr>
                <a:xfrm>
                  <a:off x="6815193" y="1137788"/>
                  <a:ext cx="2055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 name="Ink 11">
                  <a:extLst>
                    <a:ext uri="{FF2B5EF4-FFF2-40B4-BE49-F238E27FC236}">
                      <a16:creationId xmlns:a16="http://schemas.microsoft.com/office/drawing/2014/main" id="{F25EE859-3C64-47CB-A4E2-ABA8827C2DE6}"/>
                    </a:ext>
                  </a:extLst>
                </p14:cNvPr>
                <p14:cNvContentPartPr/>
                <p14:nvPr/>
              </p14:nvContentPartPr>
              <p14:xfrm>
                <a:off x="6907353" y="1239668"/>
                <a:ext cx="159480" cy="20160"/>
              </p14:xfrm>
            </p:contentPart>
          </mc:Choice>
          <mc:Fallback xmlns="">
            <p:pic>
              <p:nvPicPr>
                <p:cNvPr id="12" name="Ink 11">
                  <a:extLst>
                    <a:ext uri="{FF2B5EF4-FFF2-40B4-BE49-F238E27FC236}">
                      <a16:creationId xmlns:a16="http://schemas.microsoft.com/office/drawing/2014/main" id="{F25EE859-3C64-47CB-A4E2-ABA8827C2DE6}"/>
                    </a:ext>
                  </a:extLst>
                </p:cNvPr>
                <p:cNvPicPr/>
                <p:nvPr/>
              </p:nvPicPr>
              <p:blipFill>
                <a:blip r:embed="rId132"/>
                <a:stretch>
                  <a:fillRect/>
                </a:stretch>
              </p:blipFill>
              <p:spPr>
                <a:xfrm>
                  <a:off x="6889713" y="1221668"/>
                  <a:ext cx="195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 name="Ink 1">
                  <a:extLst>
                    <a:ext uri="{FF2B5EF4-FFF2-40B4-BE49-F238E27FC236}">
                      <a16:creationId xmlns:a16="http://schemas.microsoft.com/office/drawing/2014/main" id="{B73C3E9A-A50F-4DA3-8C09-1C151BC83060}"/>
                    </a:ext>
                  </a:extLst>
                </p14:cNvPr>
                <p14:cNvContentPartPr/>
                <p14:nvPr/>
              </p14:nvContentPartPr>
              <p14:xfrm>
                <a:off x="4986033" y="1171268"/>
                <a:ext cx="129240" cy="181440"/>
              </p14:xfrm>
            </p:contentPart>
          </mc:Choice>
          <mc:Fallback xmlns="">
            <p:pic>
              <p:nvPicPr>
                <p:cNvPr id="2" name="Ink 1">
                  <a:extLst>
                    <a:ext uri="{FF2B5EF4-FFF2-40B4-BE49-F238E27FC236}">
                      <a16:creationId xmlns:a16="http://schemas.microsoft.com/office/drawing/2014/main" id="{B73C3E9A-A50F-4DA3-8C09-1C151BC83060}"/>
                    </a:ext>
                  </a:extLst>
                </p:cNvPr>
                <p:cNvPicPr/>
                <p:nvPr/>
              </p:nvPicPr>
              <p:blipFill>
                <a:blip r:embed="rId134"/>
                <a:stretch>
                  <a:fillRect/>
                </a:stretch>
              </p:blipFill>
              <p:spPr>
                <a:xfrm>
                  <a:off x="4968033" y="1153628"/>
                  <a:ext cx="1648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 name="Ink 2">
                  <a:extLst>
                    <a:ext uri="{FF2B5EF4-FFF2-40B4-BE49-F238E27FC236}">
                      <a16:creationId xmlns:a16="http://schemas.microsoft.com/office/drawing/2014/main" id="{5FBF2692-044A-44BA-94D9-2E1A2C567519}"/>
                    </a:ext>
                  </a:extLst>
                </p14:cNvPr>
                <p14:cNvContentPartPr/>
                <p14:nvPr/>
              </p14:nvContentPartPr>
              <p14:xfrm>
                <a:off x="5179713" y="1177388"/>
                <a:ext cx="216360" cy="172440"/>
              </p14:xfrm>
            </p:contentPart>
          </mc:Choice>
          <mc:Fallback xmlns="">
            <p:pic>
              <p:nvPicPr>
                <p:cNvPr id="3" name="Ink 2">
                  <a:extLst>
                    <a:ext uri="{FF2B5EF4-FFF2-40B4-BE49-F238E27FC236}">
                      <a16:creationId xmlns:a16="http://schemas.microsoft.com/office/drawing/2014/main" id="{5FBF2692-044A-44BA-94D9-2E1A2C567519}"/>
                    </a:ext>
                  </a:extLst>
                </p:cNvPr>
                <p:cNvPicPr/>
                <p:nvPr/>
              </p:nvPicPr>
              <p:blipFill>
                <a:blip r:embed="rId136"/>
                <a:stretch>
                  <a:fillRect/>
                </a:stretch>
              </p:blipFill>
              <p:spPr>
                <a:xfrm>
                  <a:off x="5161713" y="1159388"/>
                  <a:ext cx="252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 name="Ink 3">
                  <a:extLst>
                    <a:ext uri="{FF2B5EF4-FFF2-40B4-BE49-F238E27FC236}">
                      <a16:creationId xmlns:a16="http://schemas.microsoft.com/office/drawing/2014/main" id="{0FCCEE0C-A30E-4754-B40C-606C663B0C2D}"/>
                    </a:ext>
                  </a:extLst>
                </p14:cNvPr>
                <p14:cNvContentPartPr/>
                <p14:nvPr/>
              </p14:nvContentPartPr>
              <p14:xfrm>
                <a:off x="5486793" y="1169108"/>
                <a:ext cx="79560" cy="155880"/>
              </p14:xfrm>
            </p:contentPart>
          </mc:Choice>
          <mc:Fallback xmlns="">
            <p:pic>
              <p:nvPicPr>
                <p:cNvPr id="4" name="Ink 3">
                  <a:extLst>
                    <a:ext uri="{FF2B5EF4-FFF2-40B4-BE49-F238E27FC236}">
                      <a16:creationId xmlns:a16="http://schemas.microsoft.com/office/drawing/2014/main" id="{0FCCEE0C-A30E-4754-B40C-606C663B0C2D}"/>
                    </a:ext>
                  </a:extLst>
                </p:cNvPr>
                <p:cNvPicPr/>
                <p:nvPr/>
              </p:nvPicPr>
              <p:blipFill>
                <a:blip r:embed="rId138"/>
                <a:stretch>
                  <a:fillRect/>
                </a:stretch>
              </p:blipFill>
              <p:spPr>
                <a:xfrm>
                  <a:off x="5469153" y="1151108"/>
                  <a:ext cx="115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 name="Ink 4">
                  <a:extLst>
                    <a:ext uri="{FF2B5EF4-FFF2-40B4-BE49-F238E27FC236}">
                      <a16:creationId xmlns:a16="http://schemas.microsoft.com/office/drawing/2014/main" id="{829E6FEB-9F89-4073-BC87-BCA588CFE943}"/>
                    </a:ext>
                  </a:extLst>
                </p14:cNvPr>
                <p14:cNvContentPartPr/>
                <p14:nvPr/>
              </p14:nvContentPartPr>
              <p14:xfrm>
                <a:off x="5752113" y="1231748"/>
                <a:ext cx="18000" cy="12600"/>
              </p14:xfrm>
            </p:contentPart>
          </mc:Choice>
          <mc:Fallback xmlns="">
            <p:pic>
              <p:nvPicPr>
                <p:cNvPr id="5" name="Ink 4">
                  <a:extLst>
                    <a:ext uri="{FF2B5EF4-FFF2-40B4-BE49-F238E27FC236}">
                      <a16:creationId xmlns:a16="http://schemas.microsoft.com/office/drawing/2014/main" id="{829E6FEB-9F89-4073-BC87-BCA588CFE943}"/>
                    </a:ext>
                  </a:extLst>
                </p:cNvPr>
                <p:cNvPicPr/>
                <p:nvPr/>
              </p:nvPicPr>
              <p:blipFill>
                <a:blip r:embed="rId140"/>
                <a:stretch>
                  <a:fillRect/>
                </a:stretch>
              </p:blipFill>
              <p:spPr>
                <a:xfrm>
                  <a:off x="5734113" y="1214108"/>
                  <a:ext cx="53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 name="Ink 12">
                  <a:extLst>
                    <a:ext uri="{FF2B5EF4-FFF2-40B4-BE49-F238E27FC236}">
                      <a16:creationId xmlns:a16="http://schemas.microsoft.com/office/drawing/2014/main" id="{09C084A7-7DDE-43A6-8904-2E5679123687}"/>
                    </a:ext>
                  </a:extLst>
                </p14:cNvPr>
                <p14:cNvContentPartPr/>
                <p14:nvPr/>
              </p14:nvContentPartPr>
              <p14:xfrm>
                <a:off x="7351593" y="1128068"/>
                <a:ext cx="147240" cy="226440"/>
              </p14:xfrm>
            </p:contentPart>
          </mc:Choice>
          <mc:Fallback xmlns="">
            <p:pic>
              <p:nvPicPr>
                <p:cNvPr id="13" name="Ink 12">
                  <a:extLst>
                    <a:ext uri="{FF2B5EF4-FFF2-40B4-BE49-F238E27FC236}">
                      <a16:creationId xmlns:a16="http://schemas.microsoft.com/office/drawing/2014/main" id="{09C084A7-7DDE-43A6-8904-2E5679123687}"/>
                    </a:ext>
                  </a:extLst>
                </p:cNvPr>
                <p:cNvPicPr/>
                <p:nvPr/>
              </p:nvPicPr>
              <p:blipFill>
                <a:blip r:embed="rId142"/>
                <a:stretch>
                  <a:fillRect/>
                </a:stretch>
              </p:blipFill>
              <p:spPr>
                <a:xfrm>
                  <a:off x="7333593" y="1110428"/>
                  <a:ext cx="182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 name="Ink 13">
                  <a:extLst>
                    <a:ext uri="{FF2B5EF4-FFF2-40B4-BE49-F238E27FC236}">
                      <a16:creationId xmlns:a16="http://schemas.microsoft.com/office/drawing/2014/main" id="{C79FB2D3-1EC0-42F5-810A-82A78B0C7974}"/>
                    </a:ext>
                  </a:extLst>
                </p14:cNvPr>
                <p14:cNvContentPartPr/>
                <p14:nvPr/>
              </p14:nvContentPartPr>
              <p14:xfrm>
                <a:off x="7619073" y="1157588"/>
                <a:ext cx="112320" cy="101880"/>
              </p14:xfrm>
            </p:contentPart>
          </mc:Choice>
          <mc:Fallback xmlns="">
            <p:pic>
              <p:nvPicPr>
                <p:cNvPr id="14" name="Ink 13">
                  <a:extLst>
                    <a:ext uri="{FF2B5EF4-FFF2-40B4-BE49-F238E27FC236}">
                      <a16:creationId xmlns:a16="http://schemas.microsoft.com/office/drawing/2014/main" id="{C79FB2D3-1EC0-42F5-810A-82A78B0C7974}"/>
                    </a:ext>
                  </a:extLst>
                </p:cNvPr>
                <p:cNvPicPr/>
                <p:nvPr/>
              </p:nvPicPr>
              <p:blipFill>
                <a:blip r:embed="rId144"/>
                <a:stretch>
                  <a:fillRect/>
                </a:stretch>
              </p:blipFill>
              <p:spPr>
                <a:xfrm>
                  <a:off x="7601073" y="1139948"/>
                  <a:ext cx="1479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 name="Ink 14">
                  <a:extLst>
                    <a:ext uri="{FF2B5EF4-FFF2-40B4-BE49-F238E27FC236}">
                      <a16:creationId xmlns:a16="http://schemas.microsoft.com/office/drawing/2014/main" id="{A4FADC93-E2AF-4A32-8160-B5F36215F910}"/>
                    </a:ext>
                  </a:extLst>
                </p14:cNvPr>
                <p14:cNvContentPartPr/>
                <p14:nvPr/>
              </p14:nvContentPartPr>
              <p14:xfrm>
                <a:off x="7623033" y="1141748"/>
                <a:ext cx="195480" cy="154800"/>
              </p14:xfrm>
            </p:contentPart>
          </mc:Choice>
          <mc:Fallback xmlns="">
            <p:pic>
              <p:nvPicPr>
                <p:cNvPr id="15" name="Ink 14">
                  <a:extLst>
                    <a:ext uri="{FF2B5EF4-FFF2-40B4-BE49-F238E27FC236}">
                      <a16:creationId xmlns:a16="http://schemas.microsoft.com/office/drawing/2014/main" id="{A4FADC93-E2AF-4A32-8160-B5F36215F910}"/>
                    </a:ext>
                  </a:extLst>
                </p:cNvPr>
                <p:cNvPicPr/>
                <p:nvPr/>
              </p:nvPicPr>
              <p:blipFill>
                <a:blip r:embed="rId146"/>
                <a:stretch>
                  <a:fillRect/>
                </a:stretch>
              </p:blipFill>
              <p:spPr>
                <a:xfrm>
                  <a:off x="7605393" y="1124108"/>
                  <a:ext cx="2311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4" name="Ink 113">
                  <a:extLst>
                    <a:ext uri="{FF2B5EF4-FFF2-40B4-BE49-F238E27FC236}">
                      <a16:creationId xmlns:a16="http://schemas.microsoft.com/office/drawing/2014/main" id="{D37EAEC6-FBC6-4C3E-AE55-107D84C405CF}"/>
                    </a:ext>
                  </a:extLst>
                </p14:cNvPr>
                <p14:cNvContentPartPr/>
                <p14:nvPr/>
              </p14:nvContentPartPr>
              <p14:xfrm>
                <a:off x="6067473" y="743948"/>
                <a:ext cx="37080" cy="226080"/>
              </p14:xfrm>
            </p:contentPart>
          </mc:Choice>
          <mc:Fallback xmlns="">
            <p:pic>
              <p:nvPicPr>
                <p:cNvPr id="114" name="Ink 113">
                  <a:extLst>
                    <a:ext uri="{FF2B5EF4-FFF2-40B4-BE49-F238E27FC236}">
                      <a16:creationId xmlns:a16="http://schemas.microsoft.com/office/drawing/2014/main" id="{D37EAEC6-FBC6-4C3E-AE55-107D84C405CF}"/>
                    </a:ext>
                  </a:extLst>
                </p:cNvPr>
                <p:cNvPicPr/>
                <p:nvPr/>
              </p:nvPicPr>
              <p:blipFill>
                <a:blip r:embed="rId148"/>
                <a:stretch>
                  <a:fillRect/>
                </a:stretch>
              </p:blipFill>
              <p:spPr>
                <a:xfrm>
                  <a:off x="6049833" y="726308"/>
                  <a:ext cx="727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5" name="Ink 114">
                  <a:extLst>
                    <a:ext uri="{FF2B5EF4-FFF2-40B4-BE49-F238E27FC236}">
                      <a16:creationId xmlns:a16="http://schemas.microsoft.com/office/drawing/2014/main" id="{53299629-C5A5-4CC8-BBFB-024A9545B81D}"/>
                    </a:ext>
                  </a:extLst>
                </p14:cNvPr>
                <p14:cNvContentPartPr/>
                <p14:nvPr/>
              </p14:nvContentPartPr>
              <p14:xfrm>
                <a:off x="5978553" y="897668"/>
                <a:ext cx="111600" cy="66600"/>
              </p14:xfrm>
            </p:contentPart>
          </mc:Choice>
          <mc:Fallback xmlns="">
            <p:pic>
              <p:nvPicPr>
                <p:cNvPr id="115" name="Ink 114">
                  <a:extLst>
                    <a:ext uri="{FF2B5EF4-FFF2-40B4-BE49-F238E27FC236}">
                      <a16:creationId xmlns:a16="http://schemas.microsoft.com/office/drawing/2014/main" id="{53299629-C5A5-4CC8-BBFB-024A9545B81D}"/>
                    </a:ext>
                  </a:extLst>
                </p:cNvPr>
                <p:cNvPicPr/>
                <p:nvPr/>
              </p:nvPicPr>
              <p:blipFill>
                <a:blip r:embed="rId150"/>
                <a:stretch>
                  <a:fillRect/>
                </a:stretch>
              </p:blipFill>
              <p:spPr>
                <a:xfrm>
                  <a:off x="5960913" y="880028"/>
                  <a:ext cx="147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7" name="Ink 116">
                  <a:extLst>
                    <a:ext uri="{FF2B5EF4-FFF2-40B4-BE49-F238E27FC236}">
                      <a16:creationId xmlns:a16="http://schemas.microsoft.com/office/drawing/2014/main" id="{6E66DFA2-A00E-411D-A05D-F46201AC5067}"/>
                    </a:ext>
                  </a:extLst>
                </p14:cNvPr>
                <p14:cNvContentPartPr/>
                <p14:nvPr/>
              </p14:nvContentPartPr>
              <p14:xfrm>
                <a:off x="5988633" y="831788"/>
                <a:ext cx="183240" cy="126360"/>
              </p14:xfrm>
            </p:contentPart>
          </mc:Choice>
          <mc:Fallback xmlns="">
            <p:pic>
              <p:nvPicPr>
                <p:cNvPr id="117" name="Ink 116">
                  <a:extLst>
                    <a:ext uri="{FF2B5EF4-FFF2-40B4-BE49-F238E27FC236}">
                      <a16:creationId xmlns:a16="http://schemas.microsoft.com/office/drawing/2014/main" id="{6E66DFA2-A00E-411D-A05D-F46201AC5067}"/>
                    </a:ext>
                  </a:extLst>
                </p:cNvPr>
                <p:cNvPicPr/>
                <p:nvPr/>
              </p:nvPicPr>
              <p:blipFill>
                <a:blip r:embed="rId152"/>
                <a:stretch>
                  <a:fillRect/>
                </a:stretch>
              </p:blipFill>
              <p:spPr>
                <a:xfrm>
                  <a:off x="5970993" y="814148"/>
                  <a:ext cx="2188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8" name="Ink 117">
                  <a:extLst>
                    <a:ext uri="{FF2B5EF4-FFF2-40B4-BE49-F238E27FC236}">
                      <a16:creationId xmlns:a16="http://schemas.microsoft.com/office/drawing/2014/main" id="{B14E4940-D8A3-42AE-AF7A-67E7730B62AB}"/>
                    </a:ext>
                  </a:extLst>
                </p14:cNvPr>
                <p14:cNvContentPartPr/>
                <p14:nvPr/>
              </p14:nvContentPartPr>
              <p14:xfrm>
                <a:off x="5928153" y="378908"/>
                <a:ext cx="79920" cy="198360"/>
              </p14:xfrm>
            </p:contentPart>
          </mc:Choice>
          <mc:Fallback xmlns="">
            <p:pic>
              <p:nvPicPr>
                <p:cNvPr id="118" name="Ink 117">
                  <a:extLst>
                    <a:ext uri="{FF2B5EF4-FFF2-40B4-BE49-F238E27FC236}">
                      <a16:creationId xmlns:a16="http://schemas.microsoft.com/office/drawing/2014/main" id="{B14E4940-D8A3-42AE-AF7A-67E7730B62AB}"/>
                    </a:ext>
                  </a:extLst>
                </p:cNvPr>
                <p:cNvPicPr/>
                <p:nvPr/>
              </p:nvPicPr>
              <p:blipFill>
                <a:blip r:embed="rId154"/>
                <a:stretch>
                  <a:fillRect/>
                </a:stretch>
              </p:blipFill>
              <p:spPr>
                <a:xfrm>
                  <a:off x="5910513" y="361268"/>
                  <a:ext cx="115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9" name="Ink 118">
                  <a:extLst>
                    <a:ext uri="{FF2B5EF4-FFF2-40B4-BE49-F238E27FC236}">
                      <a16:creationId xmlns:a16="http://schemas.microsoft.com/office/drawing/2014/main" id="{D99F90AE-E224-429C-B1F1-BF4CBAD6F72B}"/>
                    </a:ext>
                  </a:extLst>
                </p14:cNvPr>
                <p14:cNvContentPartPr/>
                <p14:nvPr/>
              </p14:nvContentPartPr>
              <p14:xfrm>
                <a:off x="5893233" y="509948"/>
                <a:ext cx="351360" cy="117000"/>
              </p14:xfrm>
            </p:contentPart>
          </mc:Choice>
          <mc:Fallback xmlns="">
            <p:pic>
              <p:nvPicPr>
                <p:cNvPr id="119" name="Ink 118">
                  <a:extLst>
                    <a:ext uri="{FF2B5EF4-FFF2-40B4-BE49-F238E27FC236}">
                      <a16:creationId xmlns:a16="http://schemas.microsoft.com/office/drawing/2014/main" id="{D99F90AE-E224-429C-B1F1-BF4CBAD6F72B}"/>
                    </a:ext>
                  </a:extLst>
                </p:cNvPr>
                <p:cNvPicPr/>
                <p:nvPr/>
              </p:nvPicPr>
              <p:blipFill>
                <a:blip r:embed="rId156"/>
                <a:stretch>
                  <a:fillRect/>
                </a:stretch>
              </p:blipFill>
              <p:spPr>
                <a:xfrm>
                  <a:off x="5875593" y="491948"/>
                  <a:ext cx="3870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0" name="Ink 119">
                  <a:extLst>
                    <a:ext uri="{FF2B5EF4-FFF2-40B4-BE49-F238E27FC236}">
                      <a16:creationId xmlns:a16="http://schemas.microsoft.com/office/drawing/2014/main" id="{6D688269-490D-47F4-A727-42FCB508C808}"/>
                    </a:ext>
                  </a:extLst>
                </p14:cNvPr>
                <p14:cNvContentPartPr/>
                <p14:nvPr/>
              </p14:nvContentPartPr>
              <p14:xfrm>
                <a:off x="6297513" y="400148"/>
                <a:ext cx="118080" cy="195840"/>
              </p14:xfrm>
            </p:contentPart>
          </mc:Choice>
          <mc:Fallback xmlns="">
            <p:pic>
              <p:nvPicPr>
                <p:cNvPr id="120" name="Ink 119">
                  <a:extLst>
                    <a:ext uri="{FF2B5EF4-FFF2-40B4-BE49-F238E27FC236}">
                      <a16:creationId xmlns:a16="http://schemas.microsoft.com/office/drawing/2014/main" id="{6D688269-490D-47F4-A727-42FCB508C808}"/>
                    </a:ext>
                  </a:extLst>
                </p:cNvPr>
                <p:cNvPicPr/>
                <p:nvPr/>
              </p:nvPicPr>
              <p:blipFill>
                <a:blip r:embed="rId158"/>
                <a:stretch>
                  <a:fillRect/>
                </a:stretch>
              </p:blipFill>
              <p:spPr>
                <a:xfrm>
                  <a:off x="6279873" y="382508"/>
                  <a:ext cx="1537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1" name="Ink 120">
                  <a:extLst>
                    <a:ext uri="{FF2B5EF4-FFF2-40B4-BE49-F238E27FC236}">
                      <a16:creationId xmlns:a16="http://schemas.microsoft.com/office/drawing/2014/main" id="{0695321B-DEE2-4F9A-8650-0C687A62701F}"/>
                    </a:ext>
                  </a:extLst>
                </p14:cNvPr>
                <p14:cNvContentPartPr/>
                <p14:nvPr/>
              </p14:nvContentPartPr>
              <p14:xfrm>
                <a:off x="6406233" y="335708"/>
                <a:ext cx="211680" cy="185040"/>
              </p14:xfrm>
            </p:contentPart>
          </mc:Choice>
          <mc:Fallback xmlns="">
            <p:pic>
              <p:nvPicPr>
                <p:cNvPr id="121" name="Ink 120">
                  <a:extLst>
                    <a:ext uri="{FF2B5EF4-FFF2-40B4-BE49-F238E27FC236}">
                      <a16:creationId xmlns:a16="http://schemas.microsoft.com/office/drawing/2014/main" id="{0695321B-DEE2-4F9A-8650-0C687A62701F}"/>
                    </a:ext>
                  </a:extLst>
                </p:cNvPr>
                <p:cNvPicPr/>
                <p:nvPr/>
              </p:nvPicPr>
              <p:blipFill>
                <a:blip r:embed="rId160"/>
                <a:stretch>
                  <a:fillRect/>
                </a:stretch>
              </p:blipFill>
              <p:spPr>
                <a:xfrm>
                  <a:off x="6388593" y="318068"/>
                  <a:ext cx="247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2" name="Ink 121">
                  <a:extLst>
                    <a:ext uri="{FF2B5EF4-FFF2-40B4-BE49-F238E27FC236}">
                      <a16:creationId xmlns:a16="http://schemas.microsoft.com/office/drawing/2014/main" id="{536372B8-2DE9-411F-A859-3EC7418F8421}"/>
                    </a:ext>
                  </a:extLst>
                </p14:cNvPr>
                <p14:cNvContentPartPr/>
                <p14:nvPr/>
              </p14:nvContentPartPr>
              <p14:xfrm>
                <a:off x="6612513" y="403748"/>
                <a:ext cx="109440" cy="41040"/>
              </p14:xfrm>
            </p:contentPart>
          </mc:Choice>
          <mc:Fallback xmlns="">
            <p:pic>
              <p:nvPicPr>
                <p:cNvPr id="122" name="Ink 121">
                  <a:extLst>
                    <a:ext uri="{FF2B5EF4-FFF2-40B4-BE49-F238E27FC236}">
                      <a16:creationId xmlns:a16="http://schemas.microsoft.com/office/drawing/2014/main" id="{536372B8-2DE9-411F-A859-3EC7418F8421}"/>
                    </a:ext>
                  </a:extLst>
                </p:cNvPr>
                <p:cNvPicPr/>
                <p:nvPr/>
              </p:nvPicPr>
              <p:blipFill>
                <a:blip r:embed="rId162"/>
                <a:stretch>
                  <a:fillRect/>
                </a:stretch>
              </p:blipFill>
              <p:spPr>
                <a:xfrm>
                  <a:off x="6594513" y="386108"/>
                  <a:ext cx="1450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3" name="Ink 122">
                  <a:extLst>
                    <a:ext uri="{FF2B5EF4-FFF2-40B4-BE49-F238E27FC236}">
                      <a16:creationId xmlns:a16="http://schemas.microsoft.com/office/drawing/2014/main" id="{B3282758-92DE-45F4-BDC1-EDBAF4F11F73}"/>
                    </a:ext>
                  </a:extLst>
                </p14:cNvPr>
                <p14:cNvContentPartPr/>
                <p14:nvPr/>
              </p14:nvContentPartPr>
              <p14:xfrm>
                <a:off x="6497313" y="572228"/>
                <a:ext cx="415800" cy="155160"/>
              </p14:xfrm>
            </p:contentPart>
          </mc:Choice>
          <mc:Fallback xmlns="">
            <p:pic>
              <p:nvPicPr>
                <p:cNvPr id="123" name="Ink 122">
                  <a:extLst>
                    <a:ext uri="{FF2B5EF4-FFF2-40B4-BE49-F238E27FC236}">
                      <a16:creationId xmlns:a16="http://schemas.microsoft.com/office/drawing/2014/main" id="{B3282758-92DE-45F4-BDC1-EDBAF4F11F73}"/>
                    </a:ext>
                  </a:extLst>
                </p:cNvPr>
                <p:cNvPicPr/>
                <p:nvPr/>
              </p:nvPicPr>
              <p:blipFill>
                <a:blip r:embed="rId164"/>
                <a:stretch>
                  <a:fillRect/>
                </a:stretch>
              </p:blipFill>
              <p:spPr>
                <a:xfrm>
                  <a:off x="6479313" y="554228"/>
                  <a:ext cx="4514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4" name="Ink 123">
                  <a:extLst>
                    <a:ext uri="{FF2B5EF4-FFF2-40B4-BE49-F238E27FC236}">
                      <a16:creationId xmlns:a16="http://schemas.microsoft.com/office/drawing/2014/main" id="{1B60C70F-793D-4D75-8296-689FCBD307D2}"/>
                    </a:ext>
                  </a:extLst>
                </p14:cNvPr>
                <p14:cNvContentPartPr/>
                <p14:nvPr/>
              </p14:nvContentPartPr>
              <p14:xfrm>
                <a:off x="6896553" y="561068"/>
                <a:ext cx="124560" cy="107640"/>
              </p14:xfrm>
            </p:contentPart>
          </mc:Choice>
          <mc:Fallback xmlns="">
            <p:pic>
              <p:nvPicPr>
                <p:cNvPr id="124" name="Ink 123">
                  <a:extLst>
                    <a:ext uri="{FF2B5EF4-FFF2-40B4-BE49-F238E27FC236}">
                      <a16:creationId xmlns:a16="http://schemas.microsoft.com/office/drawing/2014/main" id="{1B60C70F-793D-4D75-8296-689FCBD307D2}"/>
                    </a:ext>
                  </a:extLst>
                </p:cNvPr>
                <p:cNvPicPr/>
                <p:nvPr/>
              </p:nvPicPr>
              <p:blipFill>
                <a:blip r:embed="rId166"/>
                <a:stretch>
                  <a:fillRect/>
                </a:stretch>
              </p:blipFill>
              <p:spPr>
                <a:xfrm>
                  <a:off x="6878553" y="543428"/>
                  <a:ext cx="1602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5" name="Ink 124">
                  <a:extLst>
                    <a:ext uri="{FF2B5EF4-FFF2-40B4-BE49-F238E27FC236}">
                      <a16:creationId xmlns:a16="http://schemas.microsoft.com/office/drawing/2014/main" id="{ACB1DB4B-4B3E-41F2-98BA-16418BF249F5}"/>
                    </a:ext>
                  </a:extLst>
                </p14:cNvPr>
                <p14:cNvContentPartPr/>
                <p14:nvPr/>
              </p14:nvContentPartPr>
              <p14:xfrm>
                <a:off x="6991593" y="573308"/>
                <a:ext cx="141840" cy="96120"/>
              </p14:xfrm>
            </p:contentPart>
          </mc:Choice>
          <mc:Fallback xmlns="">
            <p:pic>
              <p:nvPicPr>
                <p:cNvPr id="125" name="Ink 124">
                  <a:extLst>
                    <a:ext uri="{FF2B5EF4-FFF2-40B4-BE49-F238E27FC236}">
                      <a16:creationId xmlns:a16="http://schemas.microsoft.com/office/drawing/2014/main" id="{ACB1DB4B-4B3E-41F2-98BA-16418BF249F5}"/>
                    </a:ext>
                  </a:extLst>
                </p:cNvPr>
                <p:cNvPicPr/>
                <p:nvPr/>
              </p:nvPicPr>
              <p:blipFill>
                <a:blip r:embed="rId168"/>
                <a:stretch>
                  <a:fillRect/>
                </a:stretch>
              </p:blipFill>
              <p:spPr>
                <a:xfrm>
                  <a:off x="6973953" y="555308"/>
                  <a:ext cx="177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6" name="Ink 125">
                  <a:extLst>
                    <a:ext uri="{FF2B5EF4-FFF2-40B4-BE49-F238E27FC236}">
                      <a16:creationId xmlns:a16="http://schemas.microsoft.com/office/drawing/2014/main" id="{1604FCAE-1AAF-449A-BFA9-E5FBD26C8D46}"/>
                    </a:ext>
                  </a:extLst>
                </p14:cNvPr>
                <p14:cNvContentPartPr/>
                <p14:nvPr/>
              </p14:nvContentPartPr>
              <p14:xfrm>
                <a:off x="7085913" y="514628"/>
                <a:ext cx="217440" cy="163800"/>
              </p14:xfrm>
            </p:contentPart>
          </mc:Choice>
          <mc:Fallback xmlns="">
            <p:pic>
              <p:nvPicPr>
                <p:cNvPr id="126" name="Ink 125">
                  <a:extLst>
                    <a:ext uri="{FF2B5EF4-FFF2-40B4-BE49-F238E27FC236}">
                      <a16:creationId xmlns:a16="http://schemas.microsoft.com/office/drawing/2014/main" id="{1604FCAE-1AAF-449A-BFA9-E5FBD26C8D46}"/>
                    </a:ext>
                  </a:extLst>
                </p:cNvPr>
                <p:cNvPicPr/>
                <p:nvPr/>
              </p:nvPicPr>
              <p:blipFill>
                <a:blip r:embed="rId170"/>
                <a:stretch>
                  <a:fillRect/>
                </a:stretch>
              </p:blipFill>
              <p:spPr>
                <a:xfrm>
                  <a:off x="7067913" y="496988"/>
                  <a:ext cx="2530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7" name="Ink 126">
                  <a:extLst>
                    <a:ext uri="{FF2B5EF4-FFF2-40B4-BE49-F238E27FC236}">
                      <a16:creationId xmlns:a16="http://schemas.microsoft.com/office/drawing/2014/main" id="{2B934596-9A89-403B-B8A4-49B87878297A}"/>
                    </a:ext>
                  </a:extLst>
                </p14:cNvPr>
                <p14:cNvContentPartPr/>
                <p14:nvPr/>
              </p14:nvContentPartPr>
              <p14:xfrm>
                <a:off x="6006273" y="105668"/>
                <a:ext cx="51480" cy="155160"/>
              </p14:xfrm>
            </p:contentPart>
          </mc:Choice>
          <mc:Fallback xmlns="">
            <p:pic>
              <p:nvPicPr>
                <p:cNvPr id="127" name="Ink 126">
                  <a:extLst>
                    <a:ext uri="{FF2B5EF4-FFF2-40B4-BE49-F238E27FC236}">
                      <a16:creationId xmlns:a16="http://schemas.microsoft.com/office/drawing/2014/main" id="{2B934596-9A89-403B-B8A4-49B87878297A}"/>
                    </a:ext>
                  </a:extLst>
                </p:cNvPr>
                <p:cNvPicPr/>
                <p:nvPr/>
              </p:nvPicPr>
              <p:blipFill>
                <a:blip r:embed="rId172"/>
                <a:stretch>
                  <a:fillRect/>
                </a:stretch>
              </p:blipFill>
              <p:spPr>
                <a:xfrm>
                  <a:off x="5988273" y="88028"/>
                  <a:ext cx="87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8" name="Ink 127">
                  <a:extLst>
                    <a:ext uri="{FF2B5EF4-FFF2-40B4-BE49-F238E27FC236}">
                      <a16:creationId xmlns:a16="http://schemas.microsoft.com/office/drawing/2014/main" id="{A16028C5-E168-42BF-BDC7-319A3ABAE922}"/>
                    </a:ext>
                  </a:extLst>
                </p14:cNvPr>
                <p14:cNvContentPartPr/>
                <p14:nvPr/>
              </p14:nvContentPartPr>
              <p14:xfrm>
                <a:off x="5918793" y="100268"/>
                <a:ext cx="637920" cy="216720"/>
              </p14:xfrm>
            </p:contentPart>
          </mc:Choice>
          <mc:Fallback xmlns="">
            <p:pic>
              <p:nvPicPr>
                <p:cNvPr id="128" name="Ink 127">
                  <a:extLst>
                    <a:ext uri="{FF2B5EF4-FFF2-40B4-BE49-F238E27FC236}">
                      <a16:creationId xmlns:a16="http://schemas.microsoft.com/office/drawing/2014/main" id="{A16028C5-E168-42BF-BDC7-319A3ABAE922}"/>
                    </a:ext>
                  </a:extLst>
                </p:cNvPr>
                <p:cNvPicPr/>
                <p:nvPr/>
              </p:nvPicPr>
              <p:blipFill>
                <a:blip r:embed="rId174"/>
                <a:stretch>
                  <a:fillRect/>
                </a:stretch>
              </p:blipFill>
              <p:spPr>
                <a:xfrm>
                  <a:off x="5900793" y="82628"/>
                  <a:ext cx="6735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0" name="Ink 129">
                  <a:extLst>
                    <a:ext uri="{FF2B5EF4-FFF2-40B4-BE49-F238E27FC236}">
                      <a16:creationId xmlns:a16="http://schemas.microsoft.com/office/drawing/2014/main" id="{69E91FB2-C36F-434D-B55A-CD8661222C4B}"/>
                    </a:ext>
                  </a:extLst>
                </p14:cNvPr>
                <p14:cNvContentPartPr/>
                <p14:nvPr/>
              </p14:nvContentPartPr>
              <p14:xfrm>
                <a:off x="7863513" y="726308"/>
                <a:ext cx="124920" cy="142560"/>
              </p14:xfrm>
            </p:contentPart>
          </mc:Choice>
          <mc:Fallback xmlns="">
            <p:pic>
              <p:nvPicPr>
                <p:cNvPr id="130" name="Ink 129">
                  <a:extLst>
                    <a:ext uri="{FF2B5EF4-FFF2-40B4-BE49-F238E27FC236}">
                      <a16:creationId xmlns:a16="http://schemas.microsoft.com/office/drawing/2014/main" id="{69E91FB2-C36F-434D-B55A-CD8661222C4B}"/>
                    </a:ext>
                  </a:extLst>
                </p:cNvPr>
                <p:cNvPicPr/>
                <p:nvPr/>
              </p:nvPicPr>
              <p:blipFill>
                <a:blip r:embed="rId176"/>
                <a:stretch>
                  <a:fillRect/>
                </a:stretch>
              </p:blipFill>
              <p:spPr>
                <a:xfrm>
                  <a:off x="7845873" y="708668"/>
                  <a:ext cx="160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1" name="Ink 130">
                  <a:extLst>
                    <a:ext uri="{FF2B5EF4-FFF2-40B4-BE49-F238E27FC236}">
                      <a16:creationId xmlns:a16="http://schemas.microsoft.com/office/drawing/2014/main" id="{FB5B4F21-E3E5-402D-A5B6-7B08E88A45DF}"/>
                    </a:ext>
                  </a:extLst>
                </p14:cNvPr>
                <p14:cNvContentPartPr/>
                <p14:nvPr/>
              </p14:nvContentPartPr>
              <p14:xfrm>
                <a:off x="8049993" y="681308"/>
                <a:ext cx="198360" cy="144360"/>
              </p14:xfrm>
            </p:contentPart>
          </mc:Choice>
          <mc:Fallback xmlns="">
            <p:pic>
              <p:nvPicPr>
                <p:cNvPr id="131" name="Ink 130">
                  <a:extLst>
                    <a:ext uri="{FF2B5EF4-FFF2-40B4-BE49-F238E27FC236}">
                      <a16:creationId xmlns:a16="http://schemas.microsoft.com/office/drawing/2014/main" id="{FB5B4F21-E3E5-402D-A5B6-7B08E88A45DF}"/>
                    </a:ext>
                  </a:extLst>
                </p:cNvPr>
                <p:cNvPicPr/>
                <p:nvPr/>
              </p:nvPicPr>
              <p:blipFill>
                <a:blip r:embed="rId178"/>
                <a:stretch>
                  <a:fillRect/>
                </a:stretch>
              </p:blipFill>
              <p:spPr>
                <a:xfrm>
                  <a:off x="8031993" y="663308"/>
                  <a:ext cx="234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2" name="Ink 131">
                  <a:extLst>
                    <a:ext uri="{FF2B5EF4-FFF2-40B4-BE49-F238E27FC236}">
                      <a16:creationId xmlns:a16="http://schemas.microsoft.com/office/drawing/2014/main" id="{C0F4A91A-787D-4846-980F-479A219859AA}"/>
                    </a:ext>
                  </a:extLst>
                </p14:cNvPr>
                <p14:cNvContentPartPr/>
                <p14:nvPr/>
              </p14:nvContentPartPr>
              <p14:xfrm>
                <a:off x="8218833" y="693548"/>
                <a:ext cx="187920" cy="177120"/>
              </p14:xfrm>
            </p:contentPart>
          </mc:Choice>
          <mc:Fallback xmlns="">
            <p:pic>
              <p:nvPicPr>
                <p:cNvPr id="132" name="Ink 131">
                  <a:extLst>
                    <a:ext uri="{FF2B5EF4-FFF2-40B4-BE49-F238E27FC236}">
                      <a16:creationId xmlns:a16="http://schemas.microsoft.com/office/drawing/2014/main" id="{C0F4A91A-787D-4846-980F-479A219859AA}"/>
                    </a:ext>
                  </a:extLst>
                </p:cNvPr>
                <p:cNvPicPr/>
                <p:nvPr/>
              </p:nvPicPr>
              <p:blipFill>
                <a:blip r:embed="rId180"/>
                <a:stretch>
                  <a:fillRect/>
                </a:stretch>
              </p:blipFill>
              <p:spPr>
                <a:xfrm>
                  <a:off x="8201193" y="675908"/>
                  <a:ext cx="223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3" name="Ink 132">
                  <a:extLst>
                    <a:ext uri="{FF2B5EF4-FFF2-40B4-BE49-F238E27FC236}">
                      <a16:creationId xmlns:a16="http://schemas.microsoft.com/office/drawing/2014/main" id="{3CC52470-18E8-43FC-B38B-C57279B43B3A}"/>
                    </a:ext>
                  </a:extLst>
                </p14:cNvPr>
                <p14:cNvContentPartPr/>
                <p14:nvPr/>
              </p14:nvContentPartPr>
              <p14:xfrm>
                <a:off x="8468673" y="689228"/>
                <a:ext cx="145080" cy="172440"/>
              </p14:xfrm>
            </p:contentPart>
          </mc:Choice>
          <mc:Fallback xmlns="">
            <p:pic>
              <p:nvPicPr>
                <p:cNvPr id="133" name="Ink 132">
                  <a:extLst>
                    <a:ext uri="{FF2B5EF4-FFF2-40B4-BE49-F238E27FC236}">
                      <a16:creationId xmlns:a16="http://schemas.microsoft.com/office/drawing/2014/main" id="{3CC52470-18E8-43FC-B38B-C57279B43B3A}"/>
                    </a:ext>
                  </a:extLst>
                </p:cNvPr>
                <p:cNvPicPr/>
                <p:nvPr/>
              </p:nvPicPr>
              <p:blipFill>
                <a:blip r:embed="rId182"/>
                <a:stretch>
                  <a:fillRect/>
                </a:stretch>
              </p:blipFill>
              <p:spPr>
                <a:xfrm>
                  <a:off x="8451033" y="671228"/>
                  <a:ext cx="1807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4" name="Ink 133">
                  <a:extLst>
                    <a:ext uri="{FF2B5EF4-FFF2-40B4-BE49-F238E27FC236}">
                      <a16:creationId xmlns:a16="http://schemas.microsoft.com/office/drawing/2014/main" id="{FFFF423F-BB87-4EA0-863C-E3DB5CE9A2AB}"/>
                    </a:ext>
                  </a:extLst>
                </p14:cNvPr>
                <p14:cNvContentPartPr/>
                <p14:nvPr/>
              </p14:nvContentPartPr>
              <p14:xfrm>
                <a:off x="8606913" y="754028"/>
                <a:ext cx="96840" cy="37080"/>
              </p14:xfrm>
            </p:contentPart>
          </mc:Choice>
          <mc:Fallback xmlns="">
            <p:pic>
              <p:nvPicPr>
                <p:cNvPr id="134" name="Ink 133">
                  <a:extLst>
                    <a:ext uri="{FF2B5EF4-FFF2-40B4-BE49-F238E27FC236}">
                      <a16:creationId xmlns:a16="http://schemas.microsoft.com/office/drawing/2014/main" id="{FFFF423F-BB87-4EA0-863C-E3DB5CE9A2AB}"/>
                    </a:ext>
                  </a:extLst>
                </p:cNvPr>
                <p:cNvPicPr/>
                <p:nvPr/>
              </p:nvPicPr>
              <p:blipFill>
                <a:blip r:embed="rId184"/>
                <a:stretch>
                  <a:fillRect/>
                </a:stretch>
              </p:blipFill>
              <p:spPr>
                <a:xfrm>
                  <a:off x="8589273" y="736388"/>
                  <a:ext cx="1324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2" name="Ink 161">
                  <a:extLst>
                    <a:ext uri="{FF2B5EF4-FFF2-40B4-BE49-F238E27FC236}">
                      <a16:creationId xmlns:a16="http://schemas.microsoft.com/office/drawing/2014/main" id="{8EE61CE6-D070-473A-83D1-C0D701708380}"/>
                    </a:ext>
                  </a:extLst>
                </p14:cNvPr>
                <p14:cNvContentPartPr/>
                <p14:nvPr/>
              </p14:nvContentPartPr>
              <p14:xfrm>
                <a:off x="4878753" y="726308"/>
                <a:ext cx="29160" cy="198360"/>
              </p14:xfrm>
            </p:contentPart>
          </mc:Choice>
          <mc:Fallback xmlns="">
            <p:pic>
              <p:nvPicPr>
                <p:cNvPr id="162" name="Ink 161">
                  <a:extLst>
                    <a:ext uri="{FF2B5EF4-FFF2-40B4-BE49-F238E27FC236}">
                      <a16:creationId xmlns:a16="http://schemas.microsoft.com/office/drawing/2014/main" id="{8EE61CE6-D070-473A-83D1-C0D701708380}"/>
                    </a:ext>
                  </a:extLst>
                </p:cNvPr>
                <p:cNvPicPr/>
                <p:nvPr/>
              </p:nvPicPr>
              <p:blipFill>
                <a:blip r:embed="rId186"/>
                <a:stretch>
                  <a:fillRect/>
                </a:stretch>
              </p:blipFill>
              <p:spPr>
                <a:xfrm>
                  <a:off x="4861113" y="708668"/>
                  <a:ext cx="648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3" name="Ink 162">
                  <a:extLst>
                    <a:ext uri="{FF2B5EF4-FFF2-40B4-BE49-F238E27FC236}">
                      <a16:creationId xmlns:a16="http://schemas.microsoft.com/office/drawing/2014/main" id="{19CF967C-63D1-45C1-AB65-4E99CDE9112B}"/>
                    </a:ext>
                  </a:extLst>
                </p14:cNvPr>
                <p14:cNvContentPartPr/>
                <p14:nvPr/>
              </p14:nvContentPartPr>
              <p14:xfrm>
                <a:off x="4832673" y="882188"/>
                <a:ext cx="131040" cy="78480"/>
              </p14:xfrm>
            </p:contentPart>
          </mc:Choice>
          <mc:Fallback xmlns="">
            <p:pic>
              <p:nvPicPr>
                <p:cNvPr id="163" name="Ink 162">
                  <a:extLst>
                    <a:ext uri="{FF2B5EF4-FFF2-40B4-BE49-F238E27FC236}">
                      <a16:creationId xmlns:a16="http://schemas.microsoft.com/office/drawing/2014/main" id="{19CF967C-63D1-45C1-AB65-4E99CDE9112B}"/>
                    </a:ext>
                  </a:extLst>
                </p:cNvPr>
                <p:cNvPicPr/>
                <p:nvPr/>
              </p:nvPicPr>
              <p:blipFill>
                <a:blip r:embed="rId188"/>
                <a:stretch>
                  <a:fillRect/>
                </a:stretch>
              </p:blipFill>
              <p:spPr>
                <a:xfrm>
                  <a:off x="4815033" y="864188"/>
                  <a:ext cx="1666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4" name="Ink 163">
                  <a:extLst>
                    <a:ext uri="{FF2B5EF4-FFF2-40B4-BE49-F238E27FC236}">
                      <a16:creationId xmlns:a16="http://schemas.microsoft.com/office/drawing/2014/main" id="{62C3EE2C-DBF0-444B-8C01-C825FCBD5C59}"/>
                    </a:ext>
                  </a:extLst>
                </p14:cNvPr>
                <p14:cNvContentPartPr/>
                <p14:nvPr/>
              </p14:nvContentPartPr>
              <p14:xfrm>
                <a:off x="4348473" y="519308"/>
                <a:ext cx="193320" cy="179640"/>
              </p14:xfrm>
            </p:contentPart>
          </mc:Choice>
          <mc:Fallback xmlns="">
            <p:pic>
              <p:nvPicPr>
                <p:cNvPr id="164" name="Ink 163">
                  <a:extLst>
                    <a:ext uri="{FF2B5EF4-FFF2-40B4-BE49-F238E27FC236}">
                      <a16:creationId xmlns:a16="http://schemas.microsoft.com/office/drawing/2014/main" id="{62C3EE2C-DBF0-444B-8C01-C825FCBD5C59}"/>
                    </a:ext>
                  </a:extLst>
                </p:cNvPr>
                <p:cNvPicPr/>
                <p:nvPr/>
              </p:nvPicPr>
              <p:blipFill>
                <a:blip r:embed="rId190"/>
                <a:stretch>
                  <a:fillRect/>
                </a:stretch>
              </p:blipFill>
              <p:spPr>
                <a:xfrm>
                  <a:off x="4330473" y="501668"/>
                  <a:ext cx="2289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5" name="Ink 164">
                  <a:extLst>
                    <a:ext uri="{FF2B5EF4-FFF2-40B4-BE49-F238E27FC236}">
                      <a16:creationId xmlns:a16="http://schemas.microsoft.com/office/drawing/2014/main" id="{941B49D1-3B31-484C-BDFF-13303DD82E65}"/>
                    </a:ext>
                  </a:extLst>
                </p14:cNvPr>
                <p14:cNvContentPartPr/>
                <p14:nvPr/>
              </p14:nvContentPartPr>
              <p14:xfrm>
                <a:off x="4576713" y="576908"/>
                <a:ext cx="142920" cy="102600"/>
              </p14:xfrm>
            </p:contentPart>
          </mc:Choice>
          <mc:Fallback xmlns="">
            <p:pic>
              <p:nvPicPr>
                <p:cNvPr id="165" name="Ink 164">
                  <a:extLst>
                    <a:ext uri="{FF2B5EF4-FFF2-40B4-BE49-F238E27FC236}">
                      <a16:creationId xmlns:a16="http://schemas.microsoft.com/office/drawing/2014/main" id="{941B49D1-3B31-484C-BDFF-13303DD82E65}"/>
                    </a:ext>
                  </a:extLst>
                </p:cNvPr>
                <p:cNvPicPr/>
                <p:nvPr/>
              </p:nvPicPr>
              <p:blipFill>
                <a:blip r:embed="rId192"/>
                <a:stretch>
                  <a:fillRect/>
                </a:stretch>
              </p:blipFill>
              <p:spPr>
                <a:xfrm>
                  <a:off x="4558713" y="558908"/>
                  <a:ext cx="178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6" name="Ink 165">
                  <a:extLst>
                    <a:ext uri="{FF2B5EF4-FFF2-40B4-BE49-F238E27FC236}">
                      <a16:creationId xmlns:a16="http://schemas.microsoft.com/office/drawing/2014/main" id="{754A1B81-F84E-4942-A0E7-CF7B2C52A2A1}"/>
                    </a:ext>
                  </a:extLst>
                </p14:cNvPr>
                <p14:cNvContentPartPr/>
                <p14:nvPr/>
              </p14:nvContentPartPr>
              <p14:xfrm>
                <a:off x="4783353" y="539828"/>
                <a:ext cx="106560" cy="103320"/>
              </p14:xfrm>
            </p:contentPart>
          </mc:Choice>
          <mc:Fallback xmlns="">
            <p:pic>
              <p:nvPicPr>
                <p:cNvPr id="166" name="Ink 165">
                  <a:extLst>
                    <a:ext uri="{FF2B5EF4-FFF2-40B4-BE49-F238E27FC236}">
                      <a16:creationId xmlns:a16="http://schemas.microsoft.com/office/drawing/2014/main" id="{754A1B81-F84E-4942-A0E7-CF7B2C52A2A1}"/>
                    </a:ext>
                  </a:extLst>
                </p:cNvPr>
                <p:cNvPicPr/>
                <p:nvPr/>
              </p:nvPicPr>
              <p:blipFill>
                <a:blip r:embed="rId194"/>
                <a:stretch>
                  <a:fillRect/>
                </a:stretch>
              </p:blipFill>
              <p:spPr>
                <a:xfrm>
                  <a:off x="4765713" y="521828"/>
                  <a:ext cx="142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7" name="Ink 166">
                  <a:extLst>
                    <a:ext uri="{FF2B5EF4-FFF2-40B4-BE49-F238E27FC236}">
                      <a16:creationId xmlns:a16="http://schemas.microsoft.com/office/drawing/2014/main" id="{62B81DEB-8ADD-40AE-9BE3-C4FCFF052464}"/>
                    </a:ext>
                  </a:extLst>
                </p14:cNvPr>
                <p14:cNvContentPartPr/>
                <p14:nvPr/>
              </p14:nvContentPartPr>
              <p14:xfrm>
                <a:off x="4940313" y="505268"/>
                <a:ext cx="58680" cy="98280"/>
              </p14:xfrm>
            </p:contentPart>
          </mc:Choice>
          <mc:Fallback xmlns="">
            <p:pic>
              <p:nvPicPr>
                <p:cNvPr id="167" name="Ink 166">
                  <a:extLst>
                    <a:ext uri="{FF2B5EF4-FFF2-40B4-BE49-F238E27FC236}">
                      <a16:creationId xmlns:a16="http://schemas.microsoft.com/office/drawing/2014/main" id="{62B81DEB-8ADD-40AE-9BE3-C4FCFF052464}"/>
                    </a:ext>
                  </a:extLst>
                </p:cNvPr>
                <p:cNvPicPr/>
                <p:nvPr/>
              </p:nvPicPr>
              <p:blipFill>
                <a:blip r:embed="rId196"/>
                <a:stretch>
                  <a:fillRect/>
                </a:stretch>
              </p:blipFill>
              <p:spPr>
                <a:xfrm>
                  <a:off x="4922313" y="487268"/>
                  <a:ext cx="943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8" name="Ink 167">
                  <a:extLst>
                    <a:ext uri="{FF2B5EF4-FFF2-40B4-BE49-F238E27FC236}">
                      <a16:creationId xmlns:a16="http://schemas.microsoft.com/office/drawing/2014/main" id="{628024AE-3104-40B3-BD42-85974FAAFEAB}"/>
                    </a:ext>
                  </a:extLst>
                </p14:cNvPr>
                <p14:cNvContentPartPr/>
                <p14:nvPr/>
              </p14:nvContentPartPr>
              <p14:xfrm>
                <a:off x="5076033" y="415988"/>
                <a:ext cx="16560" cy="228960"/>
              </p14:xfrm>
            </p:contentPart>
          </mc:Choice>
          <mc:Fallback xmlns="">
            <p:pic>
              <p:nvPicPr>
                <p:cNvPr id="168" name="Ink 167">
                  <a:extLst>
                    <a:ext uri="{FF2B5EF4-FFF2-40B4-BE49-F238E27FC236}">
                      <a16:creationId xmlns:a16="http://schemas.microsoft.com/office/drawing/2014/main" id="{628024AE-3104-40B3-BD42-85974FAAFEAB}"/>
                    </a:ext>
                  </a:extLst>
                </p:cNvPr>
                <p:cNvPicPr/>
                <p:nvPr/>
              </p:nvPicPr>
              <p:blipFill>
                <a:blip r:embed="rId198"/>
                <a:stretch>
                  <a:fillRect/>
                </a:stretch>
              </p:blipFill>
              <p:spPr>
                <a:xfrm>
                  <a:off x="5058393" y="397988"/>
                  <a:ext cx="522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9" name="Ink 168">
                  <a:extLst>
                    <a:ext uri="{FF2B5EF4-FFF2-40B4-BE49-F238E27FC236}">
                      <a16:creationId xmlns:a16="http://schemas.microsoft.com/office/drawing/2014/main" id="{2035C45A-2623-4BB2-A8AE-7C19081CAFAA}"/>
                    </a:ext>
                  </a:extLst>
                </p14:cNvPr>
                <p14:cNvContentPartPr/>
                <p14:nvPr/>
              </p14:nvContentPartPr>
              <p14:xfrm>
                <a:off x="5172153" y="505628"/>
                <a:ext cx="232200" cy="140400"/>
              </p14:xfrm>
            </p:contentPart>
          </mc:Choice>
          <mc:Fallback xmlns="">
            <p:pic>
              <p:nvPicPr>
                <p:cNvPr id="169" name="Ink 168">
                  <a:extLst>
                    <a:ext uri="{FF2B5EF4-FFF2-40B4-BE49-F238E27FC236}">
                      <a16:creationId xmlns:a16="http://schemas.microsoft.com/office/drawing/2014/main" id="{2035C45A-2623-4BB2-A8AE-7C19081CAFAA}"/>
                    </a:ext>
                  </a:extLst>
                </p:cNvPr>
                <p:cNvPicPr/>
                <p:nvPr/>
              </p:nvPicPr>
              <p:blipFill>
                <a:blip r:embed="rId200"/>
                <a:stretch>
                  <a:fillRect/>
                </a:stretch>
              </p:blipFill>
              <p:spPr>
                <a:xfrm>
                  <a:off x="5154513" y="487988"/>
                  <a:ext cx="267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70" name="Ink 169">
                  <a:extLst>
                    <a:ext uri="{FF2B5EF4-FFF2-40B4-BE49-F238E27FC236}">
                      <a16:creationId xmlns:a16="http://schemas.microsoft.com/office/drawing/2014/main" id="{811F9C47-393E-46C8-96B5-88D16D442B49}"/>
                    </a:ext>
                  </a:extLst>
                </p14:cNvPr>
                <p14:cNvContentPartPr/>
                <p14:nvPr/>
              </p14:nvContentPartPr>
              <p14:xfrm>
                <a:off x="5405073" y="451988"/>
                <a:ext cx="15840" cy="50040"/>
              </p14:xfrm>
            </p:contentPart>
          </mc:Choice>
          <mc:Fallback xmlns="">
            <p:pic>
              <p:nvPicPr>
                <p:cNvPr id="170" name="Ink 169">
                  <a:extLst>
                    <a:ext uri="{FF2B5EF4-FFF2-40B4-BE49-F238E27FC236}">
                      <a16:creationId xmlns:a16="http://schemas.microsoft.com/office/drawing/2014/main" id="{811F9C47-393E-46C8-96B5-88D16D442B49}"/>
                    </a:ext>
                  </a:extLst>
                </p:cNvPr>
                <p:cNvPicPr/>
                <p:nvPr/>
              </p:nvPicPr>
              <p:blipFill>
                <a:blip r:embed="rId202"/>
                <a:stretch>
                  <a:fillRect/>
                </a:stretch>
              </p:blipFill>
              <p:spPr>
                <a:xfrm>
                  <a:off x="5387433" y="433988"/>
                  <a:ext cx="51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1" name="Ink 170">
                  <a:extLst>
                    <a:ext uri="{FF2B5EF4-FFF2-40B4-BE49-F238E27FC236}">
                      <a16:creationId xmlns:a16="http://schemas.microsoft.com/office/drawing/2014/main" id="{5003C8C0-E2BE-4854-A61A-B02CB97ADBC9}"/>
                    </a:ext>
                  </a:extLst>
                </p14:cNvPr>
                <p14:cNvContentPartPr/>
                <p14:nvPr/>
              </p14:nvContentPartPr>
              <p14:xfrm>
                <a:off x="5446833" y="466028"/>
                <a:ext cx="178920" cy="115560"/>
              </p14:xfrm>
            </p:contentPart>
          </mc:Choice>
          <mc:Fallback xmlns="">
            <p:pic>
              <p:nvPicPr>
                <p:cNvPr id="171" name="Ink 170">
                  <a:extLst>
                    <a:ext uri="{FF2B5EF4-FFF2-40B4-BE49-F238E27FC236}">
                      <a16:creationId xmlns:a16="http://schemas.microsoft.com/office/drawing/2014/main" id="{5003C8C0-E2BE-4854-A61A-B02CB97ADBC9}"/>
                    </a:ext>
                  </a:extLst>
                </p:cNvPr>
                <p:cNvPicPr/>
                <p:nvPr/>
              </p:nvPicPr>
              <p:blipFill>
                <a:blip r:embed="rId204"/>
                <a:stretch>
                  <a:fillRect/>
                </a:stretch>
              </p:blipFill>
              <p:spPr>
                <a:xfrm>
                  <a:off x="5428833" y="448388"/>
                  <a:ext cx="2145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2" name="Ink 171">
                  <a:extLst>
                    <a:ext uri="{FF2B5EF4-FFF2-40B4-BE49-F238E27FC236}">
                      <a16:creationId xmlns:a16="http://schemas.microsoft.com/office/drawing/2014/main" id="{60A1A971-9F7B-4C2B-855B-E815E17B34EC}"/>
                    </a:ext>
                  </a:extLst>
                </p14:cNvPr>
                <p14:cNvContentPartPr/>
                <p14:nvPr/>
              </p14:nvContentPartPr>
              <p14:xfrm>
                <a:off x="4071993" y="934748"/>
                <a:ext cx="146880" cy="323280"/>
              </p14:xfrm>
            </p:contentPart>
          </mc:Choice>
          <mc:Fallback xmlns="">
            <p:pic>
              <p:nvPicPr>
                <p:cNvPr id="172" name="Ink 171">
                  <a:extLst>
                    <a:ext uri="{FF2B5EF4-FFF2-40B4-BE49-F238E27FC236}">
                      <a16:creationId xmlns:a16="http://schemas.microsoft.com/office/drawing/2014/main" id="{60A1A971-9F7B-4C2B-855B-E815E17B34EC}"/>
                    </a:ext>
                  </a:extLst>
                </p:cNvPr>
                <p:cNvPicPr/>
                <p:nvPr/>
              </p:nvPicPr>
              <p:blipFill>
                <a:blip r:embed="rId206"/>
                <a:stretch>
                  <a:fillRect/>
                </a:stretch>
              </p:blipFill>
              <p:spPr>
                <a:xfrm>
                  <a:off x="4053993" y="917108"/>
                  <a:ext cx="18252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3" name="Ink 172">
                  <a:extLst>
                    <a:ext uri="{FF2B5EF4-FFF2-40B4-BE49-F238E27FC236}">
                      <a16:creationId xmlns:a16="http://schemas.microsoft.com/office/drawing/2014/main" id="{66B89CF5-0B33-4CD2-956D-A27D3534218E}"/>
                    </a:ext>
                  </a:extLst>
                </p14:cNvPr>
                <p14:cNvContentPartPr/>
                <p14:nvPr/>
              </p14:nvContentPartPr>
              <p14:xfrm>
                <a:off x="4005753" y="1101788"/>
                <a:ext cx="174240" cy="185400"/>
              </p14:xfrm>
            </p:contentPart>
          </mc:Choice>
          <mc:Fallback xmlns="">
            <p:pic>
              <p:nvPicPr>
                <p:cNvPr id="173" name="Ink 172">
                  <a:extLst>
                    <a:ext uri="{FF2B5EF4-FFF2-40B4-BE49-F238E27FC236}">
                      <a16:creationId xmlns:a16="http://schemas.microsoft.com/office/drawing/2014/main" id="{66B89CF5-0B33-4CD2-956D-A27D3534218E}"/>
                    </a:ext>
                  </a:extLst>
                </p:cNvPr>
                <p:cNvPicPr/>
                <p:nvPr/>
              </p:nvPicPr>
              <p:blipFill>
                <a:blip r:embed="rId208"/>
                <a:stretch>
                  <a:fillRect/>
                </a:stretch>
              </p:blipFill>
              <p:spPr>
                <a:xfrm>
                  <a:off x="3988113" y="1083788"/>
                  <a:ext cx="209880" cy="221040"/>
                </a:xfrm>
                <a:prstGeom prst="rect">
                  <a:avLst/>
                </a:prstGeom>
              </p:spPr>
            </p:pic>
          </mc:Fallback>
        </mc:AlternateContent>
      </p:grpSp>
      <p:grpSp>
        <p:nvGrpSpPr>
          <p:cNvPr id="183" name="Group 182">
            <a:extLst>
              <a:ext uri="{FF2B5EF4-FFF2-40B4-BE49-F238E27FC236}">
                <a16:creationId xmlns:a16="http://schemas.microsoft.com/office/drawing/2014/main" id="{5191A609-1CFA-49B8-86EA-CE9E1DAFF176}"/>
              </a:ext>
            </a:extLst>
          </p:cNvPr>
          <p:cNvGrpSpPr/>
          <p:nvPr/>
        </p:nvGrpSpPr>
        <p:grpSpPr>
          <a:xfrm>
            <a:off x="3415353" y="1507868"/>
            <a:ext cx="1938240" cy="1504800"/>
            <a:chOff x="3415353" y="1507868"/>
            <a:chExt cx="1938240" cy="1504800"/>
          </a:xfrm>
        </p:grpSpPr>
        <mc:AlternateContent xmlns:mc="http://schemas.openxmlformats.org/markup-compatibility/2006" xmlns:p14="http://schemas.microsoft.com/office/powerpoint/2010/main">
          <mc:Choice Requires="p14">
            <p:contentPart p14:bwMode="auto" r:id="rId209">
              <p14:nvContentPartPr>
                <p14:cNvPr id="107" name="Ink 106">
                  <a:extLst>
                    <a:ext uri="{FF2B5EF4-FFF2-40B4-BE49-F238E27FC236}">
                      <a16:creationId xmlns:a16="http://schemas.microsoft.com/office/drawing/2014/main" id="{9A99D725-8165-4683-855B-D70435184579}"/>
                    </a:ext>
                  </a:extLst>
                </p14:cNvPr>
                <p14:cNvContentPartPr/>
                <p14:nvPr/>
              </p14:nvContentPartPr>
              <p14:xfrm>
                <a:off x="4091073" y="2819348"/>
                <a:ext cx="11880" cy="193320"/>
              </p14:xfrm>
            </p:contentPart>
          </mc:Choice>
          <mc:Fallback xmlns="">
            <p:pic>
              <p:nvPicPr>
                <p:cNvPr id="107" name="Ink 106">
                  <a:extLst>
                    <a:ext uri="{FF2B5EF4-FFF2-40B4-BE49-F238E27FC236}">
                      <a16:creationId xmlns:a16="http://schemas.microsoft.com/office/drawing/2014/main" id="{9A99D725-8165-4683-855B-D70435184579}"/>
                    </a:ext>
                  </a:extLst>
                </p:cNvPr>
                <p:cNvPicPr/>
                <p:nvPr/>
              </p:nvPicPr>
              <p:blipFill>
                <a:blip r:embed="rId210"/>
                <a:stretch>
                  <a:fillRect/>
                </a:stretch>
              </p:blipFill>
              <p:spPr>
                <a:xfrm>
                  <a:off x="4073433" y="2801348"/>
                  <a:ext cx="475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08" name="Ink 107">
                  <a:extLst>
                    <a:ext uri="{FF2B5EF4-FFF2-40B4-BE49-F238E27FC236}">
                      <a16:creationId xmlns:a16="http://schemas.microsoft.com/office/drawing/2014/main" id="{624C8713-EA71-4422-BEC7-D907C4183EE3}"/>
                    </a:ext>
                  </a:extLst>
                </p14:cNvPr>
                <p14:cNvContentPartPr/>
                <p14:nvPr/>
              </p14:nvContentPartPr>
              <p14:xfrm>
                <a:off x="3903153" y="2790188"/>
                <a:ext cx="334440" cy="88560"/>
              </p14:xfrm>
            </p:contentPart>
          </mc:Choice>
          <mc:Fallback xmlns="">
            <p:pic>
              <p:nvPicPr>
                <p:cNvPr id="108" name="Ink 107">
                  <a:extLst>
                    <a:ext uri="{FF2B5EF4-FFF2-40B4-BE49-F238E27FC236}">
                      <a16:creationId xmlns:a16="http://schemas.microsoft.com/office/drawing/2014/main" id="{624C8713-EA71-4422-BEC7-D907C4183EE3}"/>
                    </a:ext>
                  </a:extLst>
                </p:cNvPr>
                <p:cNvPicPr/>
                <p:nvPr/>
              </p:nvPicPr>
              <p:blipFill>
                <a:blip r:embed="rId212"/>
                <a:stretch>
                  <a:fillRect/>
                </a:stretch>
              </p:blipFill>
              <p:spPr>
                <a:xfrm>
                  <a:off x="3885153" y="2772188"/>
                  <a:ext cx="3700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0" name="Ink 109">
                  <a:extLst>
                    <a:ext uri="{FF2B5EF4-FFF2-40B4-BE49-F238E27FC236}">
                      <a16:creationId xmlns:a16="http://schemas.microsoft.com/office/drawing/2014/main" id="{A6CB5472-991D-4762-BAFE-EA62EDF6CFBF}"/>
                    </a:ext>
                  </a:extLst>
                </p14:cNvPr>
                <p14:cNvContentPartPr/>
                <p14:nvPr/>
              </p14:nvContentPartPr>
              <p14:xfrm>
                <a:off x="5086833" y="1532708"/>
                <a:ext cx="55440" cy="1202400"/>
              </p14:xfrm>
            </p:contentPart>
          </mc:Choice>
          <mc:Fallback xmlns="">
            <p:pic>
              <p:nvPicPr>
                <p:cNvPr id="110" name="Ink 109">
                  <a:extLst>
                    <a:ext uri="{FF2B5EF4-FFF2-40B4-BE49-F238E27FC236}">
                      <a16:creationId xmlns:a16="http://schemas.microsoft.com/office/drawing/2014/main" id="{A6CB5472-991D-4762-BAFE-EA62EDF6CFBF}"/>
                    </a:ext>
                  </a:extLst>
                </p:cNvPr>
                <p:cNvPicPr/>
                <p:nvPr/>
              </p:nvPicPr>
              <p:blipFill>
                <a:blip r:embed="rId214"/>
                <a:stretch>
                  <a:fillRect/>
                </a:stretch>
              </p:blipFill>
              <p:spPr>
                <a:xfrm>
                  <a:off x="5068833" y="1515068"/>
                  <a:ext cx="91080" cy="1238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1" name="Ink 110">
                  <a:extLst>
                    <a:ext uri="{FF2B5EF4-FFF2-40B4-BE49-F238E27FC236}">
                      <a16:creationId xmlns:a16="http://schemas.microsoft.com/office/drawing/2014/main" id="{33E65950-7A80-4FB6-AA02-0E0D498972E0}"/>
                    </a:ext>
                  </a:extLst>
                </p14:cNvPr>
                <p14:cNvContentPartPr/>
                <p14:nvPr/>
              </p14:nvContentPartPr>
              <p14:xfrm>
                <a:off x="5270793" y="1653668"/>
                <a:ext cx="82800" cy="1009800"/>
              </p14:xfrm>
            </p:contentPart>
          </mc:Choice>
          <mc:Fallback xmlns="">
            <p:pic>
              <p:nvPicPr>
                <p:cNvPr id="111" name="Ink 110">
                  <a:extLst>
                    <a:ext uri="{FF2B5EF4-FFF2-40B4-BE49-F238E27FC236}">
                      <a16:creationId xmlns:a16="http://schemas.microsoft.com/office/drawing/2014/main" id="{33E65950-7A80-4FB6-AA02-0E0D498972E0}"/>
                    </a:ext>
                  </a:extLst>
                </p:cNvPr>
                <p:cNvPicPr/>
                <p:nvPr/>
              </p:nvPicPr>
              <p:blipFill>
                <a:blip r:embed="rId216"/>
                <a:stretch>
                  <a:fillRect/>
                </a:stretch>
              </p:blipFill>
              <p:spPr>
                <a:xfrm>
                  <a:off x="5253153" y="1635668"/>
                  <a:ext cx="118440" cy="10454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2" name="Ink 111">
                  <a:extLst>
                    <a:ext uri="{FF2B5EF4-FFF2-40B4-BE49-F238E27FC236}">
                      <a16:creationId xmlns:a16="http://schemas.microsoft.com/office/drawing/2014/main" id="{4F256B3B-79E5-4E48-894E-CBAE39E3FB31}"/>
                    </a:ext>
                  </a:extLst>
                </p14:cNvPr>
                <p14:cNvContentPartPr/>
                <p14:nvPr/>
              </p14:nvContentPartPr>
              <p14:xfrm>
                <a:off x="4855713" y="2375468"/>
                <a:ext cx="496440" cy="368640"/>
              </p14:xfrm>
            </p:contentPart>
          </mc:Choice>
          <mc:Fallback xmlns="">
            <p:pic>
              <p:nvPicPr>
                <p:cNvPr id="112" name="Ink 111">
                  <a:extLst>
                    <a:ext uri="{FF2B5EF4-FFF2-40B4-BE49-F238E27FC236}">
                      <a16:creationId xmlns:a16="http://schemas.microsoft.com/office/drawing/2014/main" id="{4F256B3B-79E5-4E48-894E-CBAE39E3FB31}"/>
                    </a:ext>
                  </a:extLst>
                </p:cNvPr>
                <p:cNvPicPr/>
                <p:nvPr/>
              </p:nvPicPr>
              <p:blipFill>
                <a:blip r:embed="rId218"/>
                <a:stretch>
                  <a:fillRect/>
                </a:stretch>
              </p:blipFill>
              <p:spPr>
                <a:xfrm>
                  <a:off x="4838073" y="2357828"/>
                  <a:ext cx="53208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4" name="Ink 173">
                  <a:extLst>
                    <a:ext uri="{FF2B5EF4-FFF2-40B4-BE49-F238E27FC236}">
                      <a16:creationId xmlns:a16="http://schemas.microsoft.com/office/drawing/2014/main" id="{9C14728A-EA44-4F88-A085-2F6C824CB424}"/>
                    </a:ext>
                  </a:extLst>
                </p14:cNvPr>
                <p14:cNvContentPartPr/>
                <p14:nvPr/>
              </p14:nvContentPartPr>
              <p14:xfrm>
                <a:off x="3415353" y="1507868"/>
                <a:ext cx="29520" cy="213480"/>
              </p14:xfrm>
            </p:contentPart>
          </mc:Choice>
          <mc:Fallback xmlns="">
            <p:pic>
              <p:nvPicPr>
                <p:cNvPr id="174" name="Ink 173">
                  <a:extLst>
                    <a:ext uri="{FF2B5EF4-FFF2-40B4-BE49-F238E27FC236}">
                      <a16:creationId xmlns:a16="http://schemas.microsoft.com/office/drawing/2014/main" id="{9C14728A-EA44-4F88-A085-2F6C824CB424}"/>
                    </a:ext>
                  </a:extLst>
                </p:cNvPr>
                <p:cNvPicPr/>
                <p:nvPr/>
              </p:nvPicPr>
              <p:blipFill>
                <a:blip r:embed="rId220"/>
                <a:stretch>
                  <a:fillRect/>
                </a:stretch>
              </p:blipFill>
              <p:spPr>
                <a:xfrm>
                  <a:off x="3397713" y="1489868"/>
                  <a:ext cx="651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5" name="Ink 174">
                  <a:extLst>
                    <a:ext uri="{FF2B5EF4-FFF2-40B4-BE49-F238E27FC236}">
                      <a16:creationId xmlns:a16="http://schemas.microsoft.com/office/drawing/2014/main" id="{02B0D400-FCD9-4E2D-B5E9-2021742C16FD}"/>
                    </a:ext>
                  </a:extLst>
                </p14:cNvPr>
                <p14:cNvContentPartPr/>
                <p14:nvPr/>
              </p14:nvContentPartPr>
              <p14:xfrm>
                <a:off x="3440913" y="1589948"/>
                <a:ext cx="201960" cy="131760"/>
              </p14:xfrm>
            </p:contentPart>
          </mc:Choice>
          <mc:Fallback xmlns="">
            <p:pic>
              <p:nvPicPr>
                <p:cNvPr id="175" name="Ink 174">
                  <a:extLst>
                    <a:ext uri="{FF2B5EF4-FFF2-40B4-BE49-F238E27FC236}">
                      <a16:creationId xmlns:a16="http://schemas.microsoft.com/office/drawing/2014/main" id="{02B0D400-FCD9-4E2D-B5E9-2021742C16FD}"/>
                    </a:ext>
                  </a:extLst>
                </p:cNvPr>
                <p:cNvPicPr/>
                <p:nvPr/>
              </p:nvPicPr>
              <p:blipFill>
                <a:blip r:embed="rId222"/>
                <a:stretch>
                  <a:fillRect/>
                </a:stretch>
              </p:blipFill>
              <p:spPr>
                <a:xfrm>
                  <a:off x="3423273" y="1571948"/>
                  <a:ext cx="2376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6" name="Ink 175">
                  <a:extLst>
                    <a:ext uri="{FF2B5EF4-FFF2-40B4-BE49-F238E27FC236}">
                      <a16:creationId xmlns:a16="http://schemas.microsoft.com/office/drawing/2014/main" id="{6604130E-5E89-423A-BD4D-1A4DCFC46E28}"/>
                    </a:ext>
                  </a:extLst>
                </p14:cNvPr>
                <p14:cNvContentPartPr/>
                <p14:nvPr/>
              </p14:nvContentPartPr>
              <p14:xfrm>
                <a:off x="3679233" y="1548908"/>
                <a:ext cx="529200" cy="171000"/>
              </p14:xfrm>
            </p:contentPart>
          </mc:Choice>
          <mc:Fallback xmlns="">
            <p:pic>
              <p:nvPicPr>
                <p:cNvPr id="176" name="Ink 175">
                  <a:extLst>
                    <a:ext uri="{FF2B5EF4-FFF2-40B4-BE49-F238E27FC236}">
                      <a16:creationId xmlns:a16="http://schemas.microsoft.com/office/drawing/2014/main" id="{6604130E-5E89-423A-BD4D-1A4DCFC46E28}"/>
                    </a:ext>
                  </a:extLst>
                </p:cNvPr>
                <p:cNvPicPr/>
                <p:nvPr/>
              </p:nvPicPr>
              <p:blipFill>
                <a:blip r:embed="rId224"/>
                <a:stretch>
                  <a:fillRect/>
                </a:stretch>
              </p:blipFill>
              <p:spPr>
                <a:xfrm>
                  <a:off x="3661593" y="1530908"/>
                  <a:ext cx="564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7" name="Ink 176">
                  <a:extLst>
                    <a:ext uri="{FF2B5EF4-FFF2-40B4-BE49-F238E27FC236}">
                      <a16:creationId xmlns:a16="http://schemas.microsoft.com/office/drawing/2014/main" id="{553BFF7D-258E-4EA0-8ADC-FC960D904210}"/>
                    </a:ext>
                  </a:extLst>
                </p14:cNvPr>
                <p14:cNvContentPartPr/>
                <p14:nvPr/>
              </p14:nvContentPartPr>
              <p14:xfrm>
                <a:off x="4164153" y="1685708"/>
                <a:ext cx="107280" cy="28080"/>
              </p14:xfrm>
            </p:contentPart>
          </mc:Choice>
          <mc:Fallback xmlns="">
            <p:pic>
              <p:nvPicPr>
                <p:cNvPr id="177" name="Ink 176">
                  <a:extLst>
                    <a:ext uri="{FF2B5EF4-FFF2-40B4-BE49-F238E27FC236}">
                      <a16:creationId xmlns:a16="http://schemas.microsoft.com/office/drawing/2014/main" id="{553BFF7D-258E-4EA0-8ADC-FC960D904210}"/>
                    </a:ext>
                  </a:extLst>
                </p:cNvPr>
                <p:cNvPicPr/>
                <p:nvPr/>
              </p:nvPicPr>
              <p:blipFill>
                <a:blip r:embed="rId226"/>
                <a:stretch>
                  <a:fillRect/>
                </a:stretch>
              </p:blipFill>
              <p:spPr>
                <a:xfrm>
                  <a:off x="4146513" y="1667708"/>
                  <a:ext cx="1429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8" name="Ink 177">
                  <a:extLst>
                    <a:ext uri="{FF2B5EF4-FFF2-40B4-BE49-F238E27FC236}">
                      <a16:creationId xmlns:a16="http://schemas.microsoft.com/office/drawing/2014/main" id="{8CE3C5E3-E4F7-425C-B1F1-E91EF8087B82}"/>
                    </a:ext>
                  </a:extLst>
                </p14:cNvPr>
                <p14:cNvContentPartPr/>
                <p14:nvPr/>
              </p14:nvContentPartPr>
              <p14:xfrm>
                <a:off x="4446393" y="1579148"/>
                <a:ext cx="88920" cy="270360"/>
              </p14:xfrm>
            </p:contentPart>
          </mc:Choice>
          <mc:Fallback xmlns="">
            <p:pic>
              <p:nvPicPr>
                <p:cNvPr id="178" name="Ink 177">
                  <a:extLst>
                    <a:ext uri="{FF2B5EF4-FFF2-40B4-BE49-F238E27FC236}">
                      <a16:creationId xmlns:a16="http://schemas.microsoft.com/office/drawing/2014/main" id="{8CE3C5E3-E4F7-425C-B1F1-E91EF8087B82}"/>
                    </a:ext>
                  </a:extLst>
                </p:cNvPr>
                <p:cNvPicPr/>
                <p:nvPr/>
              </p:nvPicPr>
              <p:blipFill>
                <a:blip r:embed="rId228"/>
                <a:stretch>
                  <a:fillRect/>
                </a:stretch>
              </p:blipFill>
              <p:spPr>
                <a:xfrm>
                  <a:off x="4428753" y="1561148"/>
                  <a:ext cx="1245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9" name="Ink 178">
                  <a:extLst>
                    <a:ext uri="{FF2B5EF4-FFF2-40B4-BE49-F238E27FC236}">
                      <a16:creationId xmlns:a16="http://schemas.microsoft.com/office/drawing/2014/main" id="{30113618-A74B-4865-AD8E-4F1D94DB126B}"/>
                    </a:ext>
                  </a:extLst>
                </p14:cNvPr>
                <p14:cNvContentPartPr/>
                <p14:nvPr/>
              </p14:nvContentPartPr>
              <p14:xfrm>
                <a:off x="4539993" y="1655468"/>
                <a:ext cx="388080" cy="184320"/>
              </p14:xfrm>
            </p:contentPart>
          </mc:Choice>
          <mc:Fallback xmlns="">
            <p:pic>
              <p:nvPicPr>
                <p:cNvPr id="179" name="Ink 178">
                  <a:extLst>
                    <a:ext uri="{FF2B5EF4-FFF2-40B4-BE49-F238E27FC236}">
                      <a16:creationId xmlns:a16="http://schemas.microsoft.com/office/drawing/2014/main" id="{30113618-A74B-4865-AD8E-4F1D94DB126B}"/>
                    </a:ext>
                  </a:extLst>
                </p:cNvPr>
                <p:cNvPicPr/>
                <p:nvPr/>
              </p:nvPicPr>
              <p:blipFill>
                <a:blip r:embed="rId230"/>
                <a:stretch>
                  <a:fillRect/>
                </a:stretch>
              </p:blipFill>
              <p:spPr>
                <a:xfrm>
                  <a:off x="4522353" y="1637828"/>
                  <a:ext cx="423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80" name="Ink 179">
                  <a:extLst>
                    <a:ext uri="{FF2B5EF4-FFF2-40B4-BE49-F238E27FC236}">
                      <a16:creationId xmlns:a16="http://schemas.microsoft.com/office/drawing/2014/main" id="{E07AD66E-35A3-4B07-AE39-07B996EB6356}"/>
                    </a:ext>
                  </a:extLst>
                </p14:cNvPr>
                <p14:cNvContentPartPr/>
                <p14:nvPr/>
              </p14:nvContentPartPr>
              <p14:xfrm>
                <a:off x="4957953" y="1675988"/>
                <a:ext cx="1080" cy="43200"/>
              </p14:xfrm>
            </p:contentPart>
          </mc:Choice>
          <mc:Fallback xmlns="">
            <p:pic>
              <p:nvPicPr>
                <p:cNvPr id="180" name="Ink 179">
                  <a:extLst>
                    <a:ext uri="{FF2B5EF4-FFF2-40B4-BE49-F238E27FC236}">
                      <a16:creationId xmlns:a16="http://schemas.microsoft.com/office/drawing/2014/main" id="{E07AD66E-35A3-4B07-AE39-07B996EB6356}"/>
                    </a:ext>
                  </a:extLst>
                </p:cNvPr>
                <p:cNvPicPr/>
                <p:nvPr/>
              </p:nvPicPr>
              <p:blipFill>
                <a:blip r:embed="rId232"/>
                <a:stretch>
                  <a:fillRect/>
                </a:stretch>
              </p:blipFill>
              <p:spPr>
                <a:xfrm>
                  <a:off x="4940313" y="1658348"/>
                  <a:ext cx="36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1" name="Ink 180">
                  <a:extLst>
                    <a:ext uri="{FF2B5EF4-FFF2-40B4-BE49-F238E27FC236}">
                      <a16:creationId xmlns:a16="http://schemas.microsoft.com/office/drawing/2014/main" id="{76F4AA9F-265F-4604-B551-A173632585C7}"/>
                    </a:ext>
                  </a:extLst>
                </p14:cNvPr>
                <p14:cNvContentPartPr/>
                <p14:nvPr/>
              </p14:nvContentPartPr>
              <p14:xfrm>
                <a:off x="5005473" y="1713428"/>
                <a:ext cx="181440" cy="174600"/>
              </p14:xfrm>
            </p:contentPart>
          </mc:Choice>
          <mc:Fallback xmlns="">
            <p:pic>
              <p:nvPicPr>
                <p:cNvPr id="181" name="Ink 180">
                  <a:extLst>
                    <a:ext uri="{FF2B5EF4-FFF2-40B4-BE49-F238E27FC236}">
                      <a16:creationId xmlns:a16="http://schemas.microsoft.com/office/drawing/2014/main" id="{76F4AA9F-265F-4604-B551-A173632585C7}"/>
                    </a:ext>
                  </a:extLst>
                </p:cNvPr>
                <p:cNvPicPr/>
                <p:nvPr/>
              </p:nvPicPr>
              <p:blipFill>
                <a:blip r:embed="rId234"/>
                <a:stretch>
                  <a:fillRect/>
                </a:stretch>
              </p:blipFill>
              <p:spPr>
                <a:xfrm>
                  <a:off x="4987473" y="1695428"/>
                  <a:ext cx="217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2" name="Ink 181">
                  <a:extLst>
                    <a:ext uri="{FF2B5EF4-FFF2-40B4-BE49-F238E27FC236}">
                      <a16:creationId xmlns:a16="http://schemas.microsoft.com/office/drawing/2014/main" id="{072881E3-542C-4EF4-B01C-C280D00880AF}"/>
                    </a:ext>
                  </a:extLst>
                </p14:cNvPr>
                <p14:cNvContentPartPr/>
                <p14:nvPr/>
              </p14:nvContentPartPr>
              <p14:xfrm>
                <a:off x="5160273" y="1740788"/>
                <a:ext cx="21960" cy="9360"/>
              </p14:xfrm>
            </p:contentPart>
          </mc:Choice>
          <mc:Fallback xmlns="">
            <p:pic>
              <p:nvPicPr>
                <p:cNvPr id="182" name="Ink 181">
                  <a:extLst>
                    <a:ext uri="{FF2B5EF4-FFF2-40B4-BE49-F238E27FC236}">
                      <a16:creationId xmlns:a16="http://schemas.microsoft.com/office/drawing/2014/main" id="{072881E3-542C-4EF4-B01C-C280D00880AF}"/>
                    </a:ext>
                  </a:extLst>
                </p:cNvPr>
                <p:cNvPicPr/>
                <p:nvPr/>
              </p:nvPicPr>
              <p:blipFill>
                <a:blip r:embed="rId236"/>
                <a:stretch>
                  <a:fillRect/>
                </a:stretch>
              </p:blipFill>
              <p:spPr>
                <a:xfrm>
                  <a:off x="5142633" y="1723148"/>
                  <a:ext cx="57600" cy="45000"/>
                </a:xfrm>
                <a:prstGeom prst="rect">
                  <a:avLst/>
                </a:prstGeom>
              </p:spPr>
            </p:pic>
          </mc:Fallback>
        </mc:AlternateContent>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600" b="1">
                <a:solidFill>
                  <a:srgbClr val="0B5394"/>
                </a:solidFill>
              </a:rPr>
              <a:t>Semantic</a:t>
            </a:r>
            <a:r>
              <a:rPr lang="en" sz="3600"/>
              <a:t> </a:t>
            </a:r>
            <a:r>
              <a:rPr lang="en" sz="3600">
                <a:solidFill>
                  <a:srgbClr val="3D85C6"/>
                </a:solidFill>
              </a:rPr>
              <a:t>Segmentation</a:t>
            </a:r>
            <a:endParaRPr sz="3600">
              <a:solidFill>
                <a:srgbClr val="3D85C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Example</a:t>
            </a:r>
            <a:endParaRPr/>
          </a:p>
        </p:txBody>
      </p:sp>
      <p:sp>
        <p:nvSpPr>
          <p:cNvPr id="87" name="Google Shape;87;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br>
              <a:rPr lang="en"/>
            </a:b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en" sz="1200">
                <a:solidFill>
                  <a:schemeClr val="dk1"/>
                </a:solidFill>
                <a:highlight>
                  <a:srgbClr val="FFFFFF"/>
                </a:highlight>
                <a:latin typeface="Arial"/>
                <a:ea typeface="Arial"/>
                <a:cs typeface="Arial"/>
                <a:sym typeface="Arial"/>
              </a:rPr>
              <a:t>An example of semantic segmentation</a:t>
            </a:r>
            <a:endParaRPr/>
          </a:p>
        </p:txBody>
      </p:sp>
      <p:pic>
        <p:nvPicPr>
          <p:cNvPr id="88" name="Google Shape;88;p5"/>
          <p:cNvPicPr preferRelativeResize="0"/>
          <p:nvPr/>
        </p:nvPicPr>
        <p:blipFill rotWithShape="1">
          <a:blip r:embed="rId3">
            <a:alphaModFix/>
          </a:blip>
          <a:srcRect l="4966" r="8062"/>
          <a:stretch/>
        </p:blipFill>
        <p:spPr>
          <a:xfrm>
            <a:off x="454450" y="880425"/>
            <a:ext cx="7952800" cy="3876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Instance Segmentation</a:t>
            </a:r>
            <a:endParaRPr/>
          </a:p>
        </p:txBody>
      </p:sp>
      <p:sp>
        <p:nvSpPr>
          <p:cNvPr id="94" name="Google Shape;94;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sz="1100">
                <a:solidFill>
                  <a:srgbClr val="41555F"/>
                </a:solidFill>
                <a:highlight>
                  <a:srgbClr val="FFFFFF"/>
                </a:highlight>
              </a:rPr>
              <a:t>Difference between Semantic Segmentation and Instance Segmentation. (middle) Although they are the same object (bus) they are classified as different objects. (Right) Same object, equal category.</a:t>
            </a:r>
            <a:endParaRPr/>
          </a:p>
          <a:p>
            <a:pPr marL="0" lvl="0" indent="0" algn="l" rtl="0">
              <a:lnSpc>
                <a:spcPct val="115000"/>
              </a:lnSpc>
              <a:spcBef>
                <a:spcPts val="1600"/>
              </a:spcBef>
              <a:spcAft>
                <a:spcPts val="1600"/>
              </a:spcAft>
              <a:buSzPts val="1800"/>
              <a:buNone/>
            </a:pPr>
            <a:endParaRPr/>
          </a:p>
        </p:txBody>
      </p:sp>
      <p:pic>
        <p:nvPicPr>
          <p:cNvPr id="95" name="Google Shape;95;p6"/>
          <p:cNvPicPr preferRelativeResize="0"/>
          <p:nvPr/>
        </p:nvPicPr>
        <p:blipFill rotWithShape="1">
          <a:blip r:embed="rId3">
            <a:alphaModFix/>
          </a:blip>
          <a:srcRect/>
          <a:stretch/>
        </p:blipFill>
        <p:spPr>
          <a:xfrm>
            <a:off x="311700" y="1519300"/>
            <a:ext cx="8520599" cy="21048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Atrous/Dilated Convolutions</a:t>
            </a:r>
            <a:endParaRPr/>
          </a:p>
        </p:txBody>
      </p:sp>
      <p:sp>
        <p:nvSpPr>
          <p:cNvPr id="101" name="Google Shape;101;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41555F"/>
                </a:solidFill>
              </a:rPr>
              <a:t>Atrous (or dilated) convolutions are regular convolutions with a factor that allows us to expand the filter’s field of view.</a:t>
            </a:r>
            <a:endParaRPr sz="1200">
              <a:solidFill>
                <a:srgbClr val="41555F"/>
              </a:solidFill>
            </a:endParaRPr>
          </a:p>
          <a:p>
            <a:pPr marL="0" lvl="0" indent="0" algn="l" rtl="0">
              <a:lnSpc>
                <a:spcPct val="115000"/>
              </a:lnSpc>
              <a:spcBef>
                <a:spcPts val="1100"/>
              </a:spcBef>
              <a:spcAft>
                <a:spcPts val="0"/>
              </a:spcAft>
              <a:buSzPts val="1800"/>
              <a:buNone/>
            </a:pPr>
            <a:r>
              <a:rPr lang="en" sz="1200">
                <a:solidFill>
                  <a:srgbClr val="41555F"/>
                </a:solidFill>
              </a:rPr>
              <a:t>Consider a </a:t>
            </a:r>
            <a:r>
              <a:rPr lang="en" sz="1200" i="1">
                <a:solidFill>
                  <a:srgbClr val="41555F"/>
                </a:solidFill>
              </a:rPr>
              <a:t>3x3</a:t>
            </a:r>
            <a:r>
              <a:rPr lang="en" sz="1200">
                <a:solidFill>
                  <a:srgbClr val="41555F"/>
                </a:solidFill>
              </a:rPr>
              <a:t> convolution filter for instance. When the dilation rate is equal to 1, it behaves like a standard convolution. But, if we set the dilation factor to 2, it has the effect of enlarging the convolution kernel.</a:t>
            </a:r>
            <a:endParaRPr sz="1200">
              <a:solidFill>
                <a:srgbClr val="41555F"/>
              </a:solidFill>
            </a:endParaRPr>
          </a:p>
          <a:p>
            <a:pPr marL="0" lvl="0" indent="0" algn="l" rtl="0">
              <a:lnSpc>
                <a:spcPct val="115000"/>
              </a:lnSpc>
              <a:spcBef>
                <a:spcPts val="1100"/>
              </a:spcBef>
              <a:spcAft>
                <a:spcPts val="0"/>
              </a:spcAft>
              <a:buClr>
                <a:schemeClr val="dk1"/>
              </a:buClr>
              <a:buSzPts val="1100"/>
              <a:buFont typeface="Arial"/>
              <a:buNone/>
            </a:pPr>
            <a:endParaRPr sz="1200">
              <a:solidFill>
                <a:srgbClr val="41555F"/>
              </a:solidFill>
            </a:endParaRPr>
          </a:p>
          <a:p>
            <a:pPr marL="0" lvl="0" indent="0" algn="l" rtl="0">
              <a:lnSpc>
                <a:spcPct val="115000"/>
              </a:lnSpc>
              <a:spcBef>
                <a:spcPts val="1100"/>
              </a:spcBef>
              <a:spcAft>
                <a:spcPts val="1600"/>
              </a:spcAft>
              <a:buSzPts val="1800"/>
              <a:buNone/>
            </a:pPr>
            <a:endParaRPr sz="1200"/>
          </a:p>
        </p:txBody>
      </p:sp>
      <p:pic>
        <p:nvPicPr>
          <p:cNvPr id="102" name="Google Shape;102;p7"/>
          <p:cNvPicPr preferRelativeResize="0"/>
          <p:nvPr/>
        </p:nvPicPr>
        <p:blipFill rotWithShape="1">
          <a:blip r:embed="rId3">
            <a:alphaModFix/>
          </a:blip>
          <a:srcRect/>
          <a:stretch/>
        </p:blipFill>
        <p:spPr>
          <a:xfrm>
            <a:off x="867575" y="2364724"/>
            <a:ext cx="7408852" cy="234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8"/>
          <p:cNvSpPr txBox="1">
            <a:spLocks noGrp="1"/>
          </p:cNvSpPr>
          <p:nvPr>
            <p:ph type="title"/>
          </p:nvPr>
        </p:nvSpPr>
        <p:spPr>
          <a:xfrm>
            <a:off x="311700" y="228540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600" b="1">
                <a:solidFill>
                  <a:srgbClr val="0B5394"/>
                </a:solidFill>
              </a:rPr>
              <a:t>U</a:t>
            </a:r>
            <a:r>
              <a:rPr lang="en" sz="3600"/>
              <a:t>-</a:t>
            </a:r>
            <a:r>
              <a:rPr lang="en" sz="3600">
                <a:solidFill>
                  <a:srgbClr val="3D85C6"/>
                </a:solidFill>
              </a:rPr>
              <a:t>Net</a:t>
            </a:r>
            <a:endParaRPr sz="3600">
              <a:solidFill>
                <a:srgbClr val="3D85C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U-Net</a:t>
            </a:r>
            <a:endParaRPr/>
          </a:p>
        </p:txBody>
      </p:sp>
      <p:sp>
        <p:nvSpPr>
          <p:cNvPr id="113" name="Google Shape;113;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5029200" lvl="0" indent="457200" algn="l" rtl="0">
              <a:lnSpc>
                <a:spcPct val="100000"/>
              </a:lnSpc>
              <a:spcBef>
                <a:spcPts val="0"/>
              </a:spcBef>
              <a:spcAft>
                <a:spcPts val="0"/>
              </a:spcAft>
              <a:buSzPts val="1800"/>
              <a:buNone/>
            </a:pPr>
            <a:r>
              <a:rPr lang="en" sz="1200"/>
              <a:t>						</a:t>
            </a:r>
            <a:r>
              <a:rPr lang="en" sz="1200">
                <a:solidFill>
                  <a:schemeClr val="dk1"/>
                </a:solidFill>
                <a:highlight>
                  <a:srgbClr val="FFFFFF"/>
                </a:highlight>
              </a:rPr>
              <a:t>The architecture contains two paths.</a:t>
            </a:r>
            <a:endParaRPr sz="1200">
              <a:solidFill>
                <a:schemeClr val="dk1"/>
              </a:solidFill>
              <a:highlight>
                <a:srgbClr val="FFFFFF"/>
              </a:highlight>
            </a:endParaRPr>
          </a:p>
          <a:p>
            <a:pPr marL="5029200" lvl="0" indent="457200" algn="l" rtl="0">
              <a:lnSpc>
                <a:spcPct val="100000"/>
              </a:lnSpc>
              <a:spcBef>
                <a:spcPts val="0"/>
              </a:spcBef>
              <a:spcAft>
                <a:spcPts val="0"/>
              </a:spcAft>
              <a:buSzPts val="1800"/>
              <a:buNone/>
            </a:pPr>
            <a:endParaRPr sz="1200">
              <a:solidFill>
                <a:schemeClr val="dk1"/>
              </a:solidFill>
              <a:highlight>
                <a:srgbClr val="FFFFFF"/>
              </a:highlight>
            </a:endParaRPr>
          </a:p>
          <a:p>
            <a:pPr marL="5029200" lvl="0" indent="0" algn="l" rtl="0">
              <a:lnSpc>
                <a:spcPct val="100000"/>
              </a:lnSpc>
              <a:spcBef>
                <a:spcPts val="0"/>
              </a:spcBef>
              <a:spcAft>
                <a:spcPts val="0"/>
              </a:spcAft>
              <a:buSzPts val="1800"/>
              <a:buNone/>
            </a:pPr>
            <a:r>
              <a:rPr lang="en" sz="1200">
                <a:solidFill>
                  <a:schemeClr val="dk1"/>
                </a:solidFill>
                <a:highlight>
                  <a:srgbClr val="FFFFFF"/>
                </a:highlight>
              </a:rPr>
              <a:t>First path is the contraction path (also called as the encoder) which is used to capture the context in the image. </a:t>
            </a:r>
            <a:endParaRPr sz="1200">
              <a:solidFill>
                <a:schemeClr val="dk1"/>
              </a:solidFill>
              <a:highlight>
                <a:srgbClr val="FFFFFF"/>
              </a:highlight>
            </a:endParaRPr>
          </a:p>
          <a:p>
            <a:pPr marL="5029200" lvl="0" indent="0" algn="l" rtl="0">
              <a:lnSpc>
                <a:spcPct val="100000"/>
              </a:lnSpc>
              <a:spcBef>
                <a:spcPts val="0"/>
              </a:spcBef>
              <a:spcAft>
                <a:spcPts val="0"/>
              </a:spcAft>
              <a:buSzPts val="1800"/>
              <a:buNone/>
            </a:pPr>
            <a:endParaRPr sz="1200">
              <a:solidFill>
                <a:schemeClr val="dk1"/>
              </a:solidFill>
              <a:highlight>
                <a:srgbClr val="FFFFFF"/>
              </a:highlight>
            </a:endParaRPr>
          </a:p>
          <a:p>
            <a:pPr marL="5029200" lvl="0" indent="0" algn="l" rtl="0">
              <a:lnSpc>
                <a:spcPct val="100000"/>
              </a:lnSpc>
              <a:spcBef>
                <a:spcPts val="0"/>
              </a:spcBef>
              <a:spcAft>
                <a:spcPts val="0"/>
              </a:spcAft>
              <a:buSzPts val="1800"/>
              <a:buNone/>
            </a:pPr>
            <a:r>
              <a:rPr lang="en" sz="1200">
                <a:solidFill>
                  <a:schemeClr val="dk1"/>
                </a:solidFill>
                <a:highlight>
                  <a:srgbClr val="FFFFFF"/>
                </a:highlight>
              </a:rPr>
              <a:t>The encoder is just a traditional stack of convolutional and max pooling layers. </a:t>
            </a:r>
            <a:endParaRPr sz="1200">
              <a:solidFill>
                <a:schemeClr val="dk1"/>
              </a:solidFill>
              <a:highlight>
                <a:srgbClr val="FFFFFF"/>
              </a:highlight>
            </a:endParaRPr>
          </a:p>
          <a:p>
            <a:pPr marL="5029200" lvl="0" indent="0" algn="l" rtl="0">
              <a:lnSpc>
                <a:spcPct val="100000"/>
              </a:lnSpc>
              <a:spcBef>
                <a:spcPts val="0"/>
              </a:spcBef>
              <a:spcAft>
                <a:spcPts val="0"/>
              </a:spcAft>
              <a:buSzPts val="1800"/>
              <a:buNone/>
            </a:pPr>
            <a:endParaRPr sz="1200">
              <a:solidFill>
                <a:schemeClr val="dk1"/>
              </a:solidFill>
              <a:highlight>
                <a:srgbClr val="FFFFFF"/>
              </a:highlight>
            </a:endParaRPr>
          </a:p>
          <a:p>
            <a:pPr marL="5029200" lvl="0" indent="0" algn="l" rtl="0">
              <a:lnSpc>
                <a:spcPct val="100000"/>
              </a:lnSpc>
              <a:spcBef>
                <a:spcPts val="0"/>
              </a:spcBef>
              <a:spcAft>
                <a:spcPts val="0"/>
              </a:spcAft>
              <a:buSzPts val="1800"/>
              <a:buNone/>
            </a:pPr>
            <a:r>
              <a:rPr lang="en" sz="1200">
                <a:solidFill>
                  <a:schemeClr val="dk1"/>
                </a:solidFill>
                <a:highlight>
                  <a:srgbClr val="FFFFFF"/>
                </a:highlight>
              </a:rPr>
              <a:t>The second path is the symmetric expanding path (also called as the decoder) which is used to enable precise localization using transposed convolutions. </a:t>
            </a:r>
            <a:endParaRPr sz="1200">
              <a:solidFill>
                <a:schemeClr val="dk1"/>
              </a:solidFill>
              <a:highlight>
                <a:srgbClr val="FFFFFF"/>
              </a:highlight>
            </a:endParaRPr>
          </a:p>
          <a:p>
            <a:pPr marL="5029200" lvl="0" indent="0" algn="l" rtl="0">
              <a:lnSpc>
                <a:spcPct val="100000"/>
              </a:lnSpc>
              <a:spcBef>
                <a:spcPts val="0"/>
              </a:spcBef>
              <a:spcAft>
                <a:spcPts val="0"/>
              </a:spcAft>
              <a:buSzPts val="1800"/>
              <a:buNone/>
            </a:pPr>
            <a:endParaRPr sz="1200">
              <a:solidFill>
                <a:schemeClr val="dk1"/>
              </a:solidFill>
              <a:highlight>
                <a:srgbClr val="FFFFFF"/>
              </a:highlight>
            </a:endParaRPr>
          </a:p>
          <a:p>
            <a:pPr marL="5029200" lvl="0" indent="0" algn="l" rtl="0">
              <a:lnSpc>
                <a:spcPct val="100000"/>
              </a:lnSpc>
              <a:spcBef>
                <a:spcPts val="0"/>
              </a:spcBef>
              <a:spcAft>
                <a:spcPts val="0"/>
              </a:spcAft>
              <a:buSzPts val="1800"/>
              <a:buNone/>
            </a:pPr>
            <a:r>
              <a:rPr lang="en" sz="1200">
                <a:solidFill>
                  <a:schemeClr val="dk1"/>
                </a:solidFill>
                <a:highlight>
                  <a:srgbClr val="FFFFFF"/>
                </a:highlight>
              </a:rPr>
              <a:t>Thus it is an end-to-end fully convolutional network (FCN), i.e. it only contains Convolutional layers and does not contain any Dense layer because of which it can accept image of any size.</a:t>
            </a:r>
            <a:endParaRPr sz="1200"/>
          </a:p>
        </p:txBody>
      </p:sp>
      <p:pic>
        <p:nvPicPr>
          <p:cNvPr id="114" name="Google Shape;114;p9"/>
          <p:cNvPicPr preferRelativeResize="0"/>
          <p:nvPr/>
        </p:nvPicPr>
        <p:blipFill rotWithShape="1">
          <a:blip r:embed="rId3">
            <a:alphaModFix/>
          </a:blip>
          <a:srcRect/>
          <a:stretch/>
        </p:blipFill>
        <p:spPr>
          <a:xfrm>
            <a:off x="311700" y="1152475"/>
            <a:ext cx="4748500" cy="3774126"/>
          </a:xfrm>
          <a:prstGeom prst="rect">
            <a:avLst/>
          </a:prstGeom>
          <a:noFill/>
          <a:ln>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594</Words>
  <Application>Microsoft Macintosh PowerPoint</Application>
  <PresentationFormat>On-screen Show (16:9)</PresentationFormat>
  <Paragraphs>91</Paragraphs>
  <Slides>26</Slides>
  <Notes>24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Helvetica Neue Light</vt:lpstr>
      <vt:lpstr>Arial</vt:lpstr>
      <vt:lpstr>Georgia</vt:lpstr>
      <vt:lpstr>Helvetica Neue</vt:lpstr>
      <vt:lpstr>Montserrat</vt:lpstr>
      <vt:lpstr>Just Logo</vt:lpstr>
      <vt:lpstr>think-cell Slide</vt:lpstr>
      <vt:lpstr>Week 5</vt:lpstr>
      <vt:lpstr>What we have learnt in this week’s videos?</vt:lpstr>
      <vt:lpstr>Session Agenda</vt:lpstr>
      <vt:lpstr>Semantic Segmentation</vt:lpstr>
      <vt:lpstr>Example</vt:lpstr>
      <vt:lpstr>Instance Segmentation</vt:lpstr>
      <vt:lpstr>Atrous/Dilated Convolutions</vt:lpstr>
      <vt:lpstr>U-Net</vt:lpstr>
      <vt:lpstr>U-Net</vt:lpstr>
      <vt:lpstr>MobileNet</vt:lpstr>
      <vt:lpstr>Standard Convolutions</vt:lpstr>
      <vt:lpstr>Depthwise</vt:lpstr>
      <vt:lpstr>Pointwise</vt:lpstr>
      <vt:lpstr>Step 1</vt:lpstr>
      <vt:lpstr>Step 2</vt:lpstr>
      <vt:lpstr>Comparison</vt:lpstr>
      <vt:lpstr>PowerPoint Presentation</vt:lpstr>
      <vt:lpstr>Mobilenet Architecture</vt:lpstr>
      <vt:lpstr>PowerPoint Presentation</vt:lpstr>
      <vt:lpstr>Faster RCNN</vt:lpstr>
      <vt:lpstr>Region Proposal Network (RPN) </vt:lpstr>
      <vt:lpstr>Faster RCNN</vt:lpstr>
      <vt:lpstr>PowerPoint Presentation</vt:lpstr>
      <vt:lpstr>Summary</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dc:title>
  <dc:creator>Durgesh</dc:creator>
  <cp:lastModifiedBy>Aniket Chhabra</cp:lastModifiedBy>
  <cp:revision>3</cp:revision>
  <dcterms:modified xsi:type="dcterms:W3CDTF">2023-02-12T06:04:16Z</dcterms:modified>
</cp:coreProperties>
</file>